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gif" ContentType="image/gif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711" r:id="rId3"/>
    <p:sldId id="387" r:id="rId4"/>
    <p:sldId id="388" r:id="rId5"/>
    <p:sldId id="389" r:id="rId6"/>
    <p:sldId id="390" r:id="rId7"/>
    <p:sldId id="391" r:id="rId8"/>
    <p:sldId id="392" r:id="rId9"/>
    <p:sldId id="393" r:id="rId10"/>
    <p:sldId id="394" r:id="rId11"/>
    <p:sldId id="717" r:id="rId12"/>
    <p:sldId id="385" r:id="rId13"/>
    <p:sldId id="718" r:id="rId14"/>
    <p:sldId id="395" r:id="rId15"/>
    <p:sldId id="396" r:id="rId16"/>
    <p:sldId id="455" r:id="rId17"/>
    <p:sldId id="457" r:id="rId18"/>
    <p:sldId id="719" r:id="rId19"/>
    <p:sldId id="735" r:id="rId20"/>
    <p:sldId id="720" r:id="rId21"/>
    <p:sldId id="721" r:id="rId22"/>
    <p:sldId id="722" r:id="rId23"/>
    <p:sldId id="723" r:id="rId24"/>
    <p:sldId id="724" r:id="rId25"/>
    <p:sldId id="725" r:id="rId26"/>
    <p:sldId id="726" r:id="rId27"/>
    <p:sldId id="727" r:id="rId28"/>
    <p:sldId id="728" r:id="rId29"/>
    <p:sldId id="729" r:id="rId30"/>
    <p:sldId id="730" r:id="rId31"/>
    <p:sldId id="731" r:id="rId32"/>
    <p:sldId id="734" r:id="rId33"/>
    <p:sldId id="732" r:id="rId34"/>
    <p:sldId id="733" r:id="rId35"/>
    <p:sldId id="737" r:id="rId36"/>
    <p:sldId id="736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10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9661" autoAdjust="0"/>
  </p:normalViewPr>
  <p:slideViewPr>
    <p:cSldViewPr snapToGrid="0" snapToObjects="1">
      <p:cViewPr>
        <p:scale>
          <a:sx n="100" d="100"/>
          <a:sy n="100" d="100"/>
        </p:scale>
        <p:origin x="2416" y="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A417F-6B12-4A48-972C-6B6481592202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1F300-9633-8144-9510-C9CD1CC6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8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23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232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12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812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C84986-37ED-9840-868B-6B6773BC156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7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57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D0F5F1B-10D9-4744-B761-AA068A3AA00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22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822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022664-2BB8-DB43-BD73-C34DE4F8196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1F300-9633-8144-9510-C9CD1CC6AA4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286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33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7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1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8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9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9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4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91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5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7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4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7FF76-4AC6-874E-82F2-6EB9261E50CC}" type="datetimeFigureOut">
              <a:rPr lang="en-US" smtClean="0"/>
              <a:t>3/25/17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9A6A7-8ABE-FA4B-A6C6-AEF349E11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90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gi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8.gi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9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12000" y="1080000"/>
            <a:ext cx="7920000" cy="180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Spectroscopy</a:t>
            </a:r>
          </a:p>
          <a:p>
            <a:pPr algn="ctr"/>
            <a:r>
              <a:rPr lang="en-US" sz="2400" dirty="0" smtClean="0"/>
              <a:t>Excitons, resonances and band transitions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12000" y="3321141"/>
            <a:ext cx="792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Maurits W. Haverkort</a:t>
            </a:r>
          </a:p>
          <a:p>
            <a:pPr algn="ctr"/>
            <a:r>
              <a:rPr lang="en-US" i="1" dirty="0" smtClean="0">
                <a:solidFill>
                  <a:schemeClr val="tx2"/>
                </a:solidFill>
              </a:rPr>
              <a:t>Institute for theoretical physics </a:t>
            </a:r>
            <a:r>
              <a:rPr lang="mr-IN" i="1" dirty="0" smtClean="0">
                <a:solidFill>
                  <a:schemeClr val="tx2"/>
                </a:solidFill>
              </a:rPr>
              <a:t>–</a:t>
            </a:r>
            <a:r>
              <a:rPr lang="en-US" i="1" dirty="0" smtClean="0">
                <a:solidFill>
                  <a:schemeClr val="tx2"/>
                </a:solidFill>
              </a:rPr>
              <a:t> Heidelberg University</a:t>
            </a:r>
          </a:p>
          <a:p>
            <a:pPr algn="ctr"/>
            <a:endParaRPr lang="en-US" i="1" dirty="0" smtClean="0">
              <a:solidFill>
                <a:schemeClr val="tx2"/>
              </a:solidFill>
            </a:endParaRPr>
          </a:p>
          <a:p>
            <a:pPr algn="ctr"/>
            <a:r>
              <a:rPr lang="en-US" i="1" dirty="0" err="1" smtClean="0">
                <a:solidFill>
                  <a:schemeClr val="tx2"/>
                </a:solidFill>
              </a:rPr>
              <a:t>M.W.Haverkort@thphys.uni-heidelberg.de</a:t>
            </a:r>
            <a:endParaRPr lang="en-US" i="1" dirty="0" smtClean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400" y="4687935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4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Three classes of excitations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631197" y="1479436"/>
            <a:ext cx="2482953" cy="4437261"/>
            <a:chOff x="4211210" y="1541348"/>
            <a:chExt cx="4320000" cy="4320000"/>
          </a:xfrm>
        </p:grpSpPr>
        <p:sp>
          <p:nvSpPr>
            <p:cNvPr id="20" name="Rectangle 19"/>
            <p:cNvSpPr/>
            <p:nvPr/>
          </p:nvSpPr>
          <p:spPr>
            <a:xfrm>
              <a:off x="4211210" y="15413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Haverkort_16b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212" y="4808902"/>
              <a:ext cx="4319997" cy="89864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346273" y="1479436"/>
            <a:ext cx="2483407" cy="4437261"/>
            <a:chOff x="4363610" y="1693748"/>
            <a:chExt cx="4320790" cy="4320000"/>
          </a:xfrm>
        </p:grpSpPr>
        <p:pic>
          <p:nvPicPr>
            <p:cNvPr id="25" name="Picture 24" descr="Haverkort_16d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3613" y="3455901"/>
              <a:ext cx="4320787" cy="240404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4363610" y="16937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061804" y="1465319"/>
            <a:ext cx="2489362" cy="4451378"/>
            <a:chOff x="4352459" y="1680004"/>
            <a:chExt cx="4331151" cy="4333744"/>
          </a:xfrm>
        </p:grpSpPr>
        <p:pic>
          <p:nvPicPr>
            <p:cNvPr id="41" name="Picture 40" descr="Haverkort_16h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2459" y="1680004"/>
              <a:ext cx="4328529" cy="4176651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4363610" y="16937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631197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Band excitations</a:t>
            </a:r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334672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Resonances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604904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Excitons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26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pic>
        <p:nvPicPr>
          <p:cNvPr id="9" name="Picture 8" descr="Haverkort_16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212" y="4808902"/>
            <a:ext cx="4319997" cy="89864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888129" y="50805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90551" y="2035349"/>
            <a:ext cx="3286335" cy="3829030"/>
            <a:chOff x="590551" y="2035349"/>
            <a:chExt cx="3286335" cy="3829030"/>
          </a:xfrm>
        </p:grpSpPr>
        <p:sp>
          <p:nvSpPr>
            <p:cNvPr id="27" name="Rounded Rectangle 26"/>
            <p:cNvSpPr/>
            <p:nvPr/>
          </p:nvSpPr>
          <p:spPr>
            <a:xfrm>
              <a:off x="1548553" y="2514166"/>
              <a:ext cx="2328333" cy="844209"/>
            </a:xfrm>
            <a:prstGeom prst="roundRect">
              <a:avLst>
                <a:gd name="adj" fmla="val 22993"/>
              </a:avLst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40000" dist="63500" dir="2700000" rotWithShape="0">
                <a:schemeClr val="tx2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Core – valence interaction</a:t>
              </a:r>
            </a:p>
            <a:p>
              <a:pPr marL="342900" indent="-342900" algn="ctr">
                <a:buFont typeface="Arial"/>
                <a:buChar char="•"/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" name="Freeform 2"/>
            <p:cNvSpPr/>
            <p:nvPr/>
          </p:nvSpPr>
          <p:spPr>
            <a:xfrm>
              <a:off x="1422400" y="2590800"/>
              <a:ext cx="1290320" cy="926515"/>
            </a:xfrm>
            <a:custGeom>
              <a:avLst/>
              <a:gdLst>
                <a:gd name="connsiteX0" fmla="*/ 0 w 1290320"/>
                <a:gd name="connsiteY0" fmla="*/ 0 h 926515"/>
                <a:gd name="connsiteX1" fmla="*/ 518160 w 1290320"/>
                <a:gd name="connsiteY1" fmla="*/ 904240 h 926515"/>
                <a:gd name="connsiteX2" fmla="*/ 1290320 w 1290320"/>
                <a:gd name="connsiteY2" fmla="*/ 650240 h 92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0320" h="926515">
                  <a:moveTo>
                    <a:pt x="0" y="0"/>
                  </a:moveTo>
                  <a:cubicBezTo>
                    <a:pt x="151553" y="397933"/>
                    <a:pt x="303107" y="795867"/>
                    <a:pt x="518160" y="904240"/>
                  </a:cubicBezTo>
                  <a:cubicBezTo>
                    <a:pt x="733213" y="1012613"/>
                    <a:pt x="1159933" y="692573"/>
                    <a:pt x="1290320" y="650240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008532" y="3281680"/>
              <a:ext cx="683868" cy="1788160"/>
            </a:xfrm>
            <a:custGeom>
              <a:avLst/>
              <a:gdLst>
                <a:gd name="connsiteX0" fmla="*/ 175868 w 683868"/>
                <a:gd name="connsiteY0" fmla="*/ 1788160 h 1788160"/>
                <a:gd name="connsiteX1" fmla="*/ 419708 w 683868"/>
                <a:gd name="connsiteY1" fmla="*/ 1402080 h 1788160"/>
                <a:gd name="connsiteX2" fmla="*/ 3148 w 683868"/>
                <a:gd name="connsiteY2" fmla="*/ 904240 h 1788160"/>
                <a:gd name="connsiteX3" fmla="*/ 683868 w 683868"/>
                <a:gd name="connsiteY3" fmla="*/ 0 h 1788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3868" h="1788160">
                  <a:moveTo>
                    <a:pt x="175868" y="1788160"/>
                  </a:moveTo>
                  <a:cubicBezTo>
                    <a:pt x="312181" y="1668780"/>
                    <a:pt x="448495" y="1549400"/>
                    <a:pt x="419708" y="1402080"/>
                  </a:cubicBezTo>
                  <a:cubicBezTo>
                    <a:pt x="390921" y="1254760"/>
                    <a:pt x="-40879" y="1137920"/>
                    <a:pt x="3148" y="904240"/>
                  </a:cubicBezTo>
                  <a:cubicBezTo>
                    <a:pt x="47175" y="670560"/>
                    <a:pt x="683868" y="0"/>
                    <a:pt x="683868" y="0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Donut 1"/>
            <p:cNvSpPr/>
            <p:nvPr/>
          </p:nvSpPr>
          <p:spPr>
            <a:xfrm>
              <a:off x="1476619" y="4971943"/>
              <a:ext cx="886068" cy="892436"/>
            </a:xfrm>
            <a:prstGeom prst="donut">
              <a:avLst>
                <a:gd name="adj" fmla="val 8095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Donut 24"/>
            <p:cNvSpPr/>
            <p:nvPr/>
          </p:nvSpPr>
          <p:spPr>
            <a:xfrm>
              <a:off x="590551" y="2035349"/>
              <a:ext cx="886068" cy="892436"/>
            </a:xfrm>
            <a:prstGeom prst="donut">
              <a:avLst>
                <a:gd name="adj" fmla="val 8095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4287520" y="1635760"/>
            <a:ext cx="6817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Haverkort_16c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4466" y="4644645"/>
            <a:ext cx="4327534" cy="106290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287520" y="1635760"/>
            <a:ext cx="8642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Q=0.25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Haverkort_16d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213" y="3303501"/>
            <a:ext cx="4320787" cy="24040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287520" y="1635760"/>
            <a:ext cx="7472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Q=0.5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Haverkort_16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214" y="1549198"/>
            <a:ext cx="4320786" cy="41583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287520" y="1635760"/>
            <a:ext cx="7472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Q=1.0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Haverkort_16f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059" y="1527605"/>
            <a:ext cx="4331941" cy="41799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287520" y="1635760"/>
            <a:ext cx="8642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Q=1.25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Haverkort_16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059" y="1527604"/>
            <a:ext cx="4331941" cy="417994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287520" y="1635760"/>
            <a:ext cx="7472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Q=1.5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Haverkort_16h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059" y="1527604"/>
            <a:ext cx="4328529" cy="41766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287520" y="1635760"/>
            <a:ext cx="8642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Q=1.75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211210" y="1541348"/>
            <a:ext cx="4320000" cy="432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41736" y="5878986"/>
            <a:ext cx="1265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Energy (</a:t>
            </a:r>
            <a:r>
              <a:rPr lang="en-US" dirty="0" err="1" smtClean="0"/>
              <a:t>eV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3523845" y="3245821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Intensity</a:t>
            </a:r>
            <a:endParaRPr lang="en-US" dirty="0"/>
          </a:p>
        </p:txBody>
      </p:sp>
      <p:pic>
        <p:nvPicPr>
          <p:cNvPr id="9" name="Picture 8" descr="Haverkort_16i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0059" y="1541348"/>
            <a:ext cx="4331150" cy="4166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11" name="Chord 10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 13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3" name="Arc 22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4287520" y="1635760"/>
            <a:ext cx="7472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W=1</a:t>
            </a:r>
          </a:p>
          <a:p>
            <a:r>
              <a:rPr lang="en-US" dirty="0" smtClean="0"/>
              <a:t>U=20</a:t>
            </a:r>
          </a:p>
          <a:p>
            <a:r>
              <a:rPr lang="en-US" dirty="0" smtClean="0"/>
              <a:t>Q=2.0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741736" y="1763832"/>
            <a:ext cx="3199064" cy="3666381"/>
            <a:chOff x="5741736" y="1763832"/>
            <a:chExt cx="3199064" cy="3666381"/>
          </a:xfrm>
        </p:grpSpPr>
        <p:sp>
          <p:nvSpPr>
            <p:cNvPr id="26" name="Rounded Rectangle 25"/>
            <p:cNvSpPr/>
            <p:nvPr/>
          </p:nvSpPr>
          <p:spPr>
            <a:xfrm>
              <a:off x="5741736" y="1763832"/>
              <a:ext cx="2328333" cy="524988"/>
            </a:xfrm>
            <a:prstGeom prst="roundRect">
              <a:avLst>
                <a:gd name="adj" fmla="val 22993"/>
              </a:avLst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40000" dist="63500" dir="2700000" rotWithShape="0">
                <a:schemeClr val="tx2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 err="1" smtClean="0">
                  <a:solidFill>
                    <a:schemeClr val="tx1"/>
                  </a:solidFill>
                </a:rPr>
                <a:t>Exciton</a:t>
              </a:r>
              <a:endParaRPr lang="en-US" sz="2000" dirty="0" smtClean="0">
                <a:solidFill>
                  <a:schemeClr val="tx1"/>
                </a:solidFill>
              </a:endParaRPr>
            </a:p>
            <a:p>
              <a:pPr marL="342900" indent="-342900" algn="ctr">
                <a:buFont typeface="Arial"/>
                <a:buChar char="•"/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6329680" y="4905225"/>
              <a:ext cx="2611120" cy="524988"/>
            </a:xfrm>
            <a:prstGeom prst="roundRect">
              <a:avLst>
                <a:gd name="adj" fmla="val 22993"/>
              </a:avLst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40000" dist="63500" dir="2700000" rotWithShape="0">
                <a:schemeClr val="tx2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Continuum edge jump</a:t>
              </a:r>
            </a:p>
            <a:p>
              <a:pPr marL="342900" indent="-342900" algn="ctr">
                <a:buFont typeface="Arial"/>
                <a:buChar char="•"/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Three classes of excitations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631197" y="1479436"/>
            <a:ext cx="2482953" cy="443726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Haverkort_16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98" y="4835684"/>
            <a:ext cx="2482951" cy="923039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3346273" y="1479436"/>
            <a:ext cx="2483407" cy="4437261"/>
            <a:chOff x="4363610" y="1693748"/>
            <a:chExt cx="4320790" cy="4320000"/>
          </a:xfrm>
        </p:grpSpPr>
        <p:pic>
          <p:nvPicPr>
            <p:cNvPr id="25" name="Picture 24" descr="Haverkort_16d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3613" y="3455901"/>
              <a:ext cx="4320787" cy="240404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4363610" y="16937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061804" y="1465319"/>
            <a:ext cx="2489362" cy="4451378"/>
            <a:chOff x="4352459" y="1680004"/>
            <a:chExt cx="4331151" cy="4333744"/>
          </a:xfrm>
        </p:grpSpPr>
        <p:pic>
          <p:nvPicPr>
            <p:cNvPr id="41" name="Picture 40" descr="Haverkort_16h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2459" y="1680004"/>
              <a:ext cx="4328529" cy="4176651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4363610" y="16937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631197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Band excitations</a:t>
            </a:r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334672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Resonances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604904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Excitons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253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verkort_16a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8" t="29072" r="6693" b="1517"/>
          <a:stretch/>
        </p:blipFill>
        <p:spPr>
          <a:xfrm>
            <a:off x="355601" y="1225549"/>
            <a:ext cx="8506600" cy="122237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a band picture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Pie 4"/>
          <p:cNvSpPr/>
          <p:nvPr/>
        </p:nvSpPr>
        <p:spPr>
          <a:xfrm>
            <a:off x="-87049" y="2706324"/>
            <a:ext cx="1485815" cy="1532187"/>
          </a:xfrm>
          <a:prstGeom prst="pie">
            <a:avLst>
              <a:gd name="adj1" fmla="val 67035"/>
              <a:gd name="adj2" fmla="val 54000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49885" y="5645448"/>
            <a:ext cx="13892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-99908" y="2733966"/>
            <a:ext cx="1498674" cy="1504545"/>
          </a:xfrm>
          <a:prstGeom prst="arc">
            <a:avLst>
              <a:gd name="adj1" fmla="val 16200000"/>
              <a:gd name="adj2" fmla="val 538451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49885" y="2525441"/>
            <a:ext cx="0" cy="34899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671599" y="5319232"/>
            <a:ext cx="0" cy="652436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Delay 46"/>
          <p:cNvSpPr/>
          <p:nvPr/>
        </p:nvSpPr>
        <p:spPr>
          <a:xfrm rot="3765503">
            <a:off x="392845" y="4280405"/>
            <a:ext cx="2324134" cy="122612"/>
          </a:xfrm>
          <a:custGeom>
            <a:avLst/>
            <a:gdLst>
              <a:gd name="connsiteX0" fmla="*/ 0 w 822960"/>
              <a:gd name="connsiteY0" fmla="*/ 0 h 822960"/>
              <a:gd name="connsiteX1" fmla="*/ 411480 w 822960"/>
              <a:gd name="connsiteY1" fmla="*/ 0 h 822960"/>
              <a:gd name="connsiteX2" fmla="*/ 822960 w 822960"/>
              <a:gd name="connsiteY2" fmla="*/ 411480 h 822960"/>
              <a:gd name="connsiteX3" fmla="*/ 411480 w 822960"/>
              <a:gd name="connsiteY3" fmla="*/ 822960 h 822960"/>
              <a:gd name="connsiteX4" fmla="*/ 0 w 822960"/>
              <a:gd name="connsiteY4" fmla="*/ 822960 h 822960"/>
              <a:gd name="connsiteX5" fmla="*/ 0 w 822960"/>
              <a:gd name="connsiteY5" fmla="*/ 0 h 822960"/>
              <a:gd name="connsiteX0" fmla="*/ 0 w 935151"/>
              <a:gd name="connsiteY0" fmla="*/ 0 h 822960"/>
              <a:gd name="connsiteX1" fmla="*/ 411480 w 935151"/>
              <a:gd name="connsiteY1" fmla="*/ 0 h 822960"/>
              <a:gd name="connsiteX2" fmla="*/ 822960 w 935151"/>
              <a:gd name="connsiteY2" fmla="*/ 411480 h 822960"/>
              <a:gd name="connsiteX3" fmla="*/ 814705 w 935151"/>
              <a:gd name="connsiteY3" fmla="*/ 816610 h 822960"/>
              <a:gd name="connsiteX4" fmla="*/ 0 w 935151"/>
              <a:gd name="connsiteY4" fmla="*/ 822960 h 822960"/>
              <a:gd name="connsiteX5" fmla="*/ 0 w 935151"/>
              <a:gd name="connsiteY5" fmla="*/ 0 h 822960"/>
              <a:gd name="connsiteX0" fmla="*/ 0 w 935151"/>
              <a:gd name="connsiteY0" fmla="*/ 0 h 822960"/>
              <a:gd name="connsiteX1" fmla="*/ 411480 w 935151"/>
              <a:gd name="connsiteY1" fmla="*/ 0 h 822960"/>
              <a:gd name="connsiteX2" fmla="*/ 822960 w 935151"/>
              <a:gd name="connsiteY2" fmla="*/ 411480 h 822960"/>
              <a:gd name="connsiteX3" fmla="*/ 814705 w 935151"/>
              <a:gd name="connsiteY3" fmla="*/ 816610 h 822960"/>
              <a:gd name="connsiteX4" fmla="*/ 0 w 935151"/>
              <a:gd name="connsiteY4" fmla="*/ 822960 h 822960"/>
              <a:gd name="connsiteX5" fmla="*/ 0 w 935151"/>
              <a:gd name="connsiteY5" fmla="*/ 0 h 822960"/>
              <a:gd name="connsiteX0" fmla="*/ 0 w 934064"/>
              <a:gd name="connsiteY0" fmla="*/ 0 h 822960"/>
              <a:gd name="connsiteX1" fmla="*/ 411480 w 934064"/>
              <a:gd name="connsiteY1" fmla="*/ 0 h 822960"/>
              <a:gd name="connsiteX2" fmla="*/ 819785 w 934064"/>
              <a:gd name="connsiteY2" fmla="*/ 478155 h 822960"/>
              <a:gd name="connsiteX3" fmla="*/ 814705 w 934064"/>
              <a:gd name="connsiteY3" fmla="*/ 816610 h 822960"/>
              <a:gd name="connsiteX4" fmla="*/ 0 w 934064"/>
              <a:gd name="connsiteY4" fmla="*/ 822960 h 822960"/>
              <a:gd name="connsiteX5" fmla="*/ 0 w 934064"/>
              <a:gd name="connsiteY5" fmla="*/ 0 h 822960"/>
              <a:gd name="connsiteX0" fmla="*/ 0 w 944312"/>
              <a:gd name="connsiteY0" fmla="*/ 0 h 822960"/>
              <a:gd name="connsiteX1" fmla="*/ 411480 w 944312"/>
              <a:gd name="connsiteY1" fmla="*/ 0 h 822960"/>
              <a:gd name="connsiteX2" fmla="*/ 819785 w 944312"/>
              <a:gd name="connsiteY2" fmla="*/ 478155 h 822960"/>
              <a:gd name="connsiteX3" fmla="*/ 814705 w 944312"/>
              <a:gd name="connsiteY3" fmla="*/ 816610 h 822960"/>
              <a:gd name="connsiteX4" fmla="*/ 0 w 944312"/>
              <a:gd name="connsiteY4" fmla="*/ 822960 h 822960"/>
              <a:gd name="connsiteX5" fmla="*/ 0 w 944312"/>
              <a:gd name="connsiteY5" fmla="*/ 0 h 822960"/>
              <a:gd name="connsiteX0" fmla="*/ 0 w 938492"/>
              <a:gd name="connsiteY0" fmla="*/ 0 h 822960"/>
              <a:gd name="connsiteX1" fmla="*/ 411480 w 938492"/>
              <a:gd name="connsiteY1" fmla="*/ 0 h 822960"/>
              <a:gd name="connsiteX2" fmla="*/ 803910 w 938492"/>
              <a:gd name="connsiteY2" fmla="*/ 614680 h 822960"/>
              <a:gd name="connsiteX3" fmla="*/ 814705 w 938492"/>
              <a:gd name="connsiteY3" fmla="*/ 816610 h 822960"/>
              <a:gd name="connsiteX4" fmla="*/ 0 w 938492"/>
              <a:gd name="connsiteY4" fmla="*/ 822960 h 822960"/>
              <a:gd name="connsiteX5" fmla="*/ 0 w 938492"/>
              <a:gd name="connsiteY5" fmla="*/ 0 h 822960"/>
              <a:gd name="connsiteX0" fmla="*/ 0 w 937579"/>
              <a:gd name="connsiteY0" fmla="*/ 0 h 822960"/>
              <a:gd name="connsiteX1" fmla="*/ 411480 w 937579"/>
              <a:gd name="connsiteY1" fmla="*/ 0 h 822960"/>
              <a:gd name="connsiteX2" fmla="*/ 803910 w 937579"/>
              <a:gd name="connsiteY2" fmla="*/ 614680 h 822960"/>
              <a:gd name="connsiteX3" fmla="*/ 814705 w 937579"/>
              <a:gd name="connsiteY3" fmla="*/ 816610 h 822960"/>
              <a:gd name="connsiteX4" fmla="*/ 0 w 937579"/>
              <a:gd name="connsiteY4" fmla="*/ 822960 h 822960"/>
              <a:gd name="connsiteX5" fmla="*/ 0 w 937579"/>
              <a:gd name="connsiteY5" fmla="*/ 0 h 822960"/>
              <a:gd name="connsiteX0" fmla="*/ 0 w 969381"/>
              <a:gd name="connsiteY0" fmla="*/ 0 h 822960"/>
              <a:gd name="connsiteX1" fmla="*/ 411480 w 969381"/>
              <a:gd name="connsiteY1" fmla="*/ 0 h 822960"/>
              <a:gd name="connsiteX2" fmla="*/ 803910 w 969381"/>
              <a:gd name="connsiteY2" fmla="*/ 614680 h 822960"/>
              <a:gd name="connsiteX3" fmla="*/ 814705 w 969381"/>
              <a:gd name="connsiteY3" fmla="*/ 816610 h 822960"/>
              <a:gd name="connsiteX4" fmla="*/ 0 w 969381"/>
              <a:gd name="connsiteY4" fmla="*/ 822960 h 822960"/>
              <a:gd name="connsiteX5" fmla="*/ 0 w 969381"/>
              <a:gd name="connsiteY5" fmla="*/ 0 h 822960"/>
              <a:gd name="connsiteX0" fmla="*/ 0 w 965809"/>
              <a:gd name="connsiteY0" fmla="*/ 0 h 822960"/>
              <a:gd name="connsiteX1" fmla="*/ 411480 w 965809"/>
              <a:gd name="connsiteY1" fmla="*/ 0 h 822960"/>
              <a:gd name="connsiteX2" fmla="*/ 803910 w 965809"/>
              <a:gd name="connsiteY2" fmla="*/ 614680 h 822960"/>
              <a:gd name="connsiteX3" fmla="*/ 821055 w 965809"/>
              <a:gd name="connsiteY3" fmla="*/ 816610 h 822960"/>
              <a:gd name="connsiteX4" fmla="*/ 0 w 965809"/>
              <a:gd name="connsiteY4" fmla="*/ 822960 h 822960"/>
              <a:gd name="connsiteX5" fmla="*/ 0 w 965809"/>
              <a:gd name="connsiteY5" fmla="*/ 0 h 822960"/>
              <a:gd name="connsiteX0" fmla="*/ 0 w 977388"/>
              <a:gd name="connsiteY0" fmla="*/ 0 h 822960"/>
              <a:gd name="connsiteX1" fmla="*/ 411480 w 977388"/>
              <a:gd name="connsiteY1" fmla="*/ 0 h 822960"/>
              <a:gd name="connsiteX2" fmla="*/ 803910 w 977388"/>
              <a:gd name="connsiteY2" fmla="*/ 614680 h 822960"/>
              <a:gd name="connsiteX3" fmla="*/ 821055 w 977388"/>
              <a:gd name="connsiteY3" fmla="*/ 816610 h 822960"/>
              <a:gd name="connsiteX4" fmla="*/ 0 w 977388"/>
              <a:gd name="connsiteY4" fmla="*/ 822960 h 822960"/>
              <a:gd name="connsiteX5" fmla="*/ 0 w 977388"/>
              <a:gd name="connsiteY5" fmla="*/ 0 h 822960"/>
              <a:gd name="connsiteX0" fmla="*/ 0 w 966844"/>
              <a:gd name="connsiteY0" fmla="*/ 0 h 822960"/>
              <a:gd name="connsiteX1" fmla="*/ 386538 w 966844"/>
              <a:gd name="connsiteY1" fmla="*/ 0 h 822960"/>
              <a:gd name="connsiteX2" fmla="*/ 803910 w 966844"/>
              <a:gd name="connsiteY2" fmla="*/ 614680 h 822960"/>
              <a:gd name="connsiteX3" fmla="*/ 821055 w 966844"/>
              <a:gd name="connsiteY3" fmla="*/ 816610 h 822960"/>
              <a:gd name="connsiteX4" fmla="*/ 0 w 966844"/>
              <a:gd name="connsiteY4" fmla="*/ 822960 h 822960"/>
              <a:gd name="connsiteX5" fmla="*/ 0 w 966844"/>
              <a:gd name="connsiteY5" fmla="*/ 0 h 822960"/>
              <a:gd name="connsiteX0" fmla="*/ 0 w 966844"/>
              <a:gd name="connsiteY0" fmla="*/ 0 h 822960"/>
              <a:gd name="connsiteX1" fmla="*/ 386538 w 966844"/>
              <a:gd name="connsiteY1" fmla="*/ 0 h 822960"/>
              <a:gd name="connsiteX2" fmla="*/ 803910 w 966844"/>
              <a:gd name="connsiteY2" fmla="*/ 614680 h 822960"/>
              <a:gd name="connsiteX3" fmla="*/ 821055 w 966844"/>
              <a:gd name="connsiteY3" fmla="*/ 816610 h 822960"/>
              <a:gd name="connsiteX4" fmla="*/ 0 w 966844"/>
              <a:gd name="connsiteY4" fmla="*/ 822960 h 822960"/>
              <a:gd name="connsiteX5" fmla="*/ 0 w 966844"/>
              <a:gd name="connsiteY5" fmla="*/ 0 h 822960"/>
              <a:gd name="connsiteX0" fmla="*/ 0 w 973811"/>
              <a:gd name="connsiteY0" fmla="*/ 0 h 822960"/>
              <a:gd name="connsiteX1" fmla="*/ 386538 w 973811"/>
              <a:gd name="connsiteY1" fmla="*/ 0 h 822960"/>
              <a:gd name="connsiteX2" fmla="*/ 803910 w 973811"/>
              <a:gd name="connsiteY2" fmla="*/ 614680 h 822960"/>
              <a:gd name="connsiteX3" fmla="*/ 821055 w 973811"/>
              <a:gd name="connsiteY3" fmla="*/ 816610 h 822960"/>
              <a:gd name="connsiteX4" fmla="*/ 0 w 973811"/>
              <a:gd name="connsiteY4" fmla="*/ 822960 h 822960"/>
              <a:gd name="connsiteX5" fmla="*/ 0 w 973811"/>
              <a:gd name="connsiteY5" fmla="*/ 0 h 822960"/>
              <a:gd name="connsiteX0" fmla="*/ 0 w 976603"/>
              <a:gd name="connsiteY0" fmla="*/ 0 h 822960"/>
              <a:gd name="connsiteX1" fmla="*/ 386538 w 976603"/>
              <a:gd name="connsiteY1" fmla="*/ 0 h 822960"/>
              <a:gd name="connsiteX2" fmla="*/ 803910 w 976603"/>
              <a:gd name="connsiteY2" fmla="*/ 614680 h 822960"/>
              <a:gd name="connsiteX3" fmla="*/ 821055 w 976603"/>
              <a:gd name="connsiteY3" fmla="*/ 816610 h 822960"/>
              <a:gd name="connsiteX4" fmla="*/ 0 w 976603"/>
              <a:gd name="connsiteY4" fmla="*/ 822960 h 822960"/>
              <a:gd name="connsiteX5" fmla="*/ 0 w 976603"/>
              <a:gd name="connsiteY5" fmla="*/ 0 h 822960"/>
              <a:gd name="connsiteX0" fmla="*/ 0 w 969946"/>
              <a:gd name="connsiteY0" fmla="*/ 0 h 822960"/>
              <a:gd name="connsiteX1" fmla="*/ 386538 w 969946"/>
              <a:gd name="connsiteY1" fmla="*/ 0 h 822960"/>
              <a:gd name="connsiteX2" fmla="*/ 803910 w 969946"/>
              <a:gd name="connsiteY2" fmla="*/ 614680 h 822960"/>
              <a:gd name="connsiteX3" fmla="*/ 825212 w 969946"/>
              <a:gd name="connsiteY3" fmla="*/ 816610 h 822960"/>
              <a:gd name="connsiteX4" fmla="*/ 0 w 969946"/>
              <a:gd name="connsiteY4" fmla="*/ 822960 h 822960"/>
              <a:gd name="connsiteX5" fmla="*/ 0 w 969946"/>
              <a:gd name="connsiteY5" fmla="*/ 0 h 822960"/>
              <a:gd name="connsiteX0" fmla="*/ 0 w 975746"/>
              <a:gd name="connsiteY0" fmla="*/ 0 h 822960"/>
              <a:gd name="connsiteX1" fmla="*/ 386538 w 975746"/>
              <a:gd name="connsiteY1" fmla="*/ 0 h 822960"/>
              <a:gd name="connsiteX2" fmla="*/ 803910 w 975746"/>
              <a:gd name="connsiteY2" fmla="*/ 614680 h 822960"/>
              <a:gd name="connsiteX3" fmla="*/ 825212 w 975746"/>
              <a:gd name="connsiteY3" fmla="*/ 816610 h 822960"/>
              <a:gd name="connsiteX4" fmla="*/ 0 w 975746"/>
              <a:gd name="connsiteY4" fmla="*/ 822960 h 822960"/>
              <a:gd name="connsiteX5" fmla="*/ 0 w 975746"/>
              <a:gd name="connsiteY5" fmla="*/ 0 h 822960"/>
              <a:gd name="connsiteX0" fmla="*/ 386538 w 975746"/>
              <a:gd name="connsiteY0" fmla="*/ 0 h 822960"/>
              <a:gd name="connsiteX1" fmla="*/ 803910 w 975746"/>
              <a:gd name="connsiteY1" fmla="*/ 614680 h 822960"/>
              <a:gd name="connsiteX2" fmla="*/ 825212 w 975746"/>
              <a:gd name="connsiteY2" fmla="*/ 816610 h 822960"/>
              <a:gd name="connsiteX3" fmla="*/ 0 w 975746"/>
              <a:gd name="connsiteY3" fmla="*/ 822960 h 822960"/>
              <a:gd name="connsiteX4" fmla="*/ 59860 w 975746"/>
              <a:gd name="connsiteY4" fmla="*/ 119946 h 822960"/>
              <a:gd name="connsiteX0" fmla="*/ 386538 w 975746"/>
              <a:gd name="connsiteY0" fmla="*/ 0 h 822960"/>
              <a:gd name="connsiteX1" fmla="*/ 803910 w 975746"/>
              <a:gd name="connsiteY1" fmla="*/ 614680 h 822960"/>
              <a:gd name="connsiteX2" fmla="*/ 825212 w 975746"/>
              <a:gd name="connsiteY2" fmla="*/ 816610 h 822960"/>
              <a:gd name="connsiteX3" fmla="*/ 0 w 975746"/>
              <a:gd name="connsiteY3" fmla="*/ 822960 h 822960"/>
              <a:gd name="connsiteX4" fmla="*/ 1663 w 975746"/>
              <a:gd name="connsiteY4" fmla="*/ 7497 h 822960"/>
              <a:gd name="connsiteX0" fmla="*/ 386538 w 975746"/>
              <a:gd name="connsiteY0" fmla="*/ 0 h 822960"/>
              <a:gd name="connsiteX1" fmla="*/ 803910 w 975746"/>
              <a:gd name="connsiteY1" fmla="*/ 614680 h 822960"/>
              <a:gd name="connsiteX2" fmla="*/ 825212 w 975746"/>
              <a:gd name="connsiteY2" fmla="*/ 816610 h 822960"/>
              <a:gd name="connsiteX3" fmla="*/ 0 w 975746"/>
              <a:gd name="connsiteY3" fmla="*/ 822960 h 822960"/>
              <a:gd name="connsiteX4" fmla="*/ 1663 w 975746"/>
              <a:gd name="connsiteY4" fmla="*/ 7497 h 822960"/>
              <a:gd name="connsiteX0" fmla="*/ 386538 w 932530"/>
              <a:gd name="connsiteY0" fmla="*/ 0 h 822960"/>
              <a:gd name="connsiteX1" fmla="*/ 614365 w 932530"/>
              <a:gd name="connsiteY1" fmla="*/ 535550 h 822960"/>
              <a:gd name="connsiteX2" fmla="*/ 825212 w 932530"/>
              <a:gd name="connsiteY2" fmla="*/ 816610 h 822960"/>
              <a:gd name="connsiteX3" fmla="*/ 0 w 932530"/>
              <a:gd name="connsiteY3" fmla="*/ 822960 h 822960"/>
              <a:gd name="connsiteX4" fmla="*/ 1663 w 932530"/>
              <a:gd name="connsiteY4" fmla="*/ 7497 h 822960"/>
              <a:gd name="connsiteX0" fmla="*/ 386538 w 689638"/>
              <a:gd name="connsiteY0" fmla="*/ 0 h 822960"/>
              <a:gd name="connsiteX1" fmla="*/ 614365 w 689638"/>
              <a:gd name="connsiteY1" fmla="*/ 535550 h 822960"/>
              <a:gd name="connsiteX2" fmla="*/ 519025 w 689638"/>
              <a:gd name="connsiteY2" fmla="*/ 820775 h 822960"/>
              <a:gd name="connsiteX3" fmla="*/ 0 w 689638"/>
              <a:gd name="connsiteY3" fmla="*/ 822960 h 822960"/>
              <a:gd name="connsiteX4" fmla="*/ 1663 w 689638"/>
              <a:gd name="connsiteY4" fmla="*/ 7497 h 822960"/>
              <a:gd name="connsiteX0" fmla="*/ 386538 w 708160"/>
              <a:gd name="connsiteY0" fmla="*/ 0 h 822960"/>
              <a:gd name="connsiteX1" fmla="*/ 614365 w 708160"/>
              <a:gd name="connsiteY1" fmla="*/ 535550 h 822960"/>
              <a:gd name="connsiteX2" fmla="*/ 519025 w 708160"/>
              <a:gd name="connsiteY2" fmla="*/ 820775 h 822960"/>
              <a:gd name="connsiteX3" fmla="*/ 0 w 708160"/>
              <a:gd name="connsiteY3" fmla="*/ 822960 h 822960"/>
              <a:gd name="connsiteX4" fmla="*/ 1663 w 708160"/>
              <a:gd name="connsiteY4" fmla="*/ 7497 h 822960"/>
              <a:gd name="connsiteX0" fmla="*/ 386538 w 708160"/>
              <a:gd name="connsiteY0" fmla="*/ 0 h 822960"/>
              <a:gd name="connsiteX1" fmla="*/ 614365 w 708160"/>
              <a:gd name="connsiteY1" fmla="*/ 535550 h 822960"/>
              <a:gd name="connsiteX2" fmla="*/ 519025 w 708160"/>
              <a:gd name="connsiteY2" fmla="*/ 820775 h 822960"/>
              <a:gd name="connsiteX3" fmla="*/ 0 w 708160"/>
              <a:gd name="connsiteY3" fmla="*/ 822960 h 822960"/>
              <a:gd name="connsiteX4" fmla="*/ 1663 w 708160"/>
              <a:gd name="connsiteY4" fmla="*/ 7497 h 822960"/>
              <a:gd name="connsiteX0" fmla="*/ 386538 w 745430"/>
              <a:gd name="connsiteY0" fmla="*/ 0 h 822960"/>
              <a:gd name="connsiteX1" fmla="*/ 614365 w 745430"/>
              <a:gd name="connsiteY1" fmla="*/ 535550 h 822960"/>
              <a:gd name="connsiteX2" fmla="*/ 519025 w 745430"/>
              <a:gd name="connsiteY2" fmla="*/ 820775 h 822960"/>
              <a:gd name="connsiteX3" fmla="*/ 0 w 745430"/>
              <a:gd name="connsiteY3" fmla="*/ 822960 h 822960"/>
              <a:gd name="connsiteX4" fmla="*/ 1663 w 745430"/>
              <a:gd name="connsiteY4" fmla="*/ 7497 h 822960"/>
              <a:gd name="connsiteX0" fmla="*/ 346963 w 691795"/>
              <a:gd name="connsiteY0" fmla="*/ 0 h 968727"/>
              <a:gd name="connsiteX1" fmla="*/ 614365 w 691795"/>
              <a:gd name="connsiteY1" fmla="*/ 681317 h 968727"/>
              <a:gd name="connsiteX2" fmla="*/ 519025 w 691795"/>
              <a:gd name="connsiteY2" fmla="*/ 966542 h 968727"/>
              <a:gd name="connsiteX3" fmla="*/ 0 w 691795"/>
              <a:gd name="connsiteY3" fmla="*/ 968727 h 968727"/>
              <a:gd name="connsiteX4" fmla="*/ 1663 w 691795"/>
              <a:gd name="connsiteY4" fmla="*/ 153264 h 968727"/>
              <a:gd name="connsiteX0" fmla="*/ 346963 w 691795"/>
              <a:gd name="connsiteY0" fmla="*/ 9163 h 977890"/>
              <a:gd name="connsiteX1" fmla="*/ 614365 w 691795"/>
              <a:gd name="connsiteY1" fmla="*/ 690480 h 977890"/>
              <a:gd name="connsiteX2" fmla="*/ 519025 w 691795"/>
              <a:gd name="connsiteY2" fmla="*/ 975705 h 977890"/>
              <a:gd name="connsiteX3" fmla="*/ 0 w 691795"/>
              <a:gd name="connsiteY3" fmla="*/ 977890 h 977890"/>
              <a:gd name="connsiteX4" fmla="*/ 1663 w 691795"/>
              <a:gd name="connsiteY4" fmla="*/ 0 h 977890"/>
              <a:gd name="connsiteX0" fmla="*/ 346963 w 691795"/>
              <a:gd name="connsiteY0" fmla="*/ 9163 h 977890"/>
              <a:gd name="connsiteX1" fmla="*/ 614365 w 691795"/>
              <a:gd name="connsiteY1" fmla="*/ 690480 h 977890"/>
              <a:gd name="connsiteX2" fmla="*/ 519025 w 691795"/>
              <a:gd name="connsiteY2" fmla="*/ 975705 h 977890"/>
              <a:gd name="connsiteX3" fmla="*/ 0 w 691795"/>
              <a:gd name="connsiteY3" fmla="*/ 977890 h 977890"/>
              <a:gd name="connsiteX4" fmla="*/ 1663 w 691795"/>
              <a:gd name="connsiteY4" fmla="*/ 0 h 977890"/>
              <a:gd name="connsiteX0" fmla="*/ 346963 w 673753"/>
              <a:gd name="connsiteY0" fmla="*/ 9163 h 977890"/>
              <a:gd name="connsiteX1" fmla="*/ 566458 w 673753"/>
              <a:gd name="connsiteY1" fmla="*/ 732127 h 977890"/>
              <a:gd name="connsiteX2" fmla="*/ 519025 w 673753"/>
              <a:gd name="connsiteY2" fmla="*/ 975705 h 977890"/>
              <a:gd name="connsiteX3" fmla="*/ 0 w 673753"/>
              <a:gd name="connsiteY3" fmla="*/ 977890 h 977890"/>
              <a:gd name="connsiteX4" fmla="*/ 1663 w 673753"/>
              <a:gd name="connsiteY4" fmla="*/ 0 h 977890"/>
              <a:gd name="connsiteX0" fmla="*/ 346963 w 680947"/>
              <a:gd name="connsiteY0" fmla="*/ 9163 h 977890"/>
              <a:gd name="connsiteX1" fmla="*/ 566458 w 680947"/>
              <a:gd name="connsiteY1" fmla="*/ 732127 h 977890"/>
              <a:gd name="connsiteX2" fmla="*/ 519025 w 680947"/>
              <a:gd name="connsiteY2" fmla="*/ 975705 h 977890"/>
              <a:gd name="connsiteX3" fmla="*/ 0 w 680947"/>
              <a:gd name="connsiteY3" fmla="*/ 977890 h 977890"/>
              <a:gd name="connsiteX4" fmla="*/ 1663 w 680947"/>
              <a:gd name="connsiteY4" fmla="*/ 0 h 977890"/>
              <a:gd name="connsiteX0" fmla="*/ 346963 w 730933"/>
              <a:gd name="connsiteY0" fmla="*/ 9163 h 977890"/>
              <a:gd name="connsiteX1" fmla="*/ 566458 w 730933"/>
              <a:gd name="connsiteY1" fmla="*/ 732127 h 977890"/>
              <a:gd name="connsiteX2" fmla="*/ 519025 w 730933"/>
              <a:gd name="connsiteY2" fmla="*/ 975705 h 977890"/>
              <a:gd name="connsiteX3" fmla="*/ 0 w 730933"/>
              <a:gd name="connsiteY3" fmla="*/ 977890 h 977890"/>
              <a:gd name="connsiteX4" fmla="*/ 1663 w 730933"/>
              <a:gd name="connsiteY4" fmla="*/ 0 h 977890"/>
              <a:gd name="connsiteX0" fmla="*/ 346963 w 813803"/>
              <a:gd name="connsiteY0" fmla="*/ 9163 h 977890"/>
              <a:gd name="connsiteX1" fmla="*/ 566458 w 813803"/>
              <a:gd name="connsiteY1" fmla="*/ 732127 h 977890"/>
              <a:gd name="connsiteX2" fmla="*/ 519025 w 813803"/>
              <a:gd name="connsiteY2" fmla="*/ 975705 h 977890"/>
              <a:gd name="connsiteX3" fmla="*/ 0 w 813803"/>
              <a:gd name="connsiteY3" fmla="*/ 977890 h 977890"/>
              <a:gd name="connsiteX4" fmla="*/ 1663 w 813803"/>
              <a:gd name="connsiteY4" fmla="*/ 0 h 977890"/>
              <a:gd name="connsiteX0" fmla="*/ 346963 w 815467"/>
              <a:gd name="connsiteY0" fmla="*/ 9163 h 977890"/>
              <a:gd name="connsiteX1" fmla="*/ 570624 w 815467"/>
              <a:gd name="connsiteY1" fmla="*/ 757116 h 977890"/>
              <a:gd name="connsiteX2" fmla="*/ 519025 w 815467"/>
              <a:gd name="connsiteY2" fmla="*/ 975705 h 977890"/>
              <a:gd name="connsiteX3" fmla="*/ 0 w 815467"/>
              <a:gd name="connsiteY3" fmla="*/ 977890 h 977890"/>
              <a:gd name="connsiteX4" fmla="*/ 1663 w 815467"/>
              <a:gd name="connsiteY4" fmla="*/ 0 h 977890"/>
              <a:gd name="connsiteX0" fmla="*/ 346963 w 846834"/>
              <a:gd name="connsiteY0" fmla="*/ 9163 h 977890"/>
              <a:gd name="connsiteX1" fmla="*/ 570624 w 846834"/>
              <a:gd name="connsiteY1" fmla="*/ 757116 h 977890"/>
              <a:gd name="connsiteX2" fmla="*/ 519025 w 846834"/>
              <a:gd name="connsiteY2" fmla="*/ 975705 h 977890"/>
              <a:gd name="connsiteX3" fmla="*/ 0 w 846834"/>
              <a:gd name="connsiteY3" fmla="*/ 977890 h 977890"/>
              <a:gd name="connsiteX4" fmla="*/ 1663 w 846834"/>
              <a:gd name="connsiteY4" fmla="*/ 0 h 977890"/>
              <a:gd name="connsiteX0" fmla="*/ 346963 w 846834"/>
              <a:gd name="connsiteY0" fmla="*/ 9163 h 977890"/>
              <a:gd name="connsiteX1" fmla="*/ 570624 w 846834"/>
              <a:gd name="connsiteY1" fmla="*/ 757116 h 977890"/>
              <a:gd name="connsiteX2" fmla="*/ 519025 w 846834"/>
              <a:gd name="connsiteY2" fmla="*/ 975705 h 977890"/>
              <a:gd name="connsiteX3" fmla="*/ 0 w 846834"/>
              <a:gd name="connsiteY3" fmla="*/ 977890 h 977890"/>
              <a:gd name="connsiteX4" fmla="*/ 1663 w 846834"/>
              <a:gd name="connsiteY4" fmla="*/ 0 h 977890"/>
              <a:gd name="connsiteX0" fmla="*/ 349046 w 765461"/>
              <a:gd name="connsiteY0" fmla="*/ 13327 h 977890"/>
              <a:gd name="connsiteX1" fmla="*/ 570624 w 765461"/>
              <a:gd name="connsiteY1" fmla="*/ 757116 h 977890"/>
              <a:gd name="connsiteX2" fmla="*/ 519025 w 765461"/>
              <a:gd name="connsiteY2" fmla="*/ 975705 h 977890"/>
              <a:gd name="connsiteX3" fmla="*/ 0 w 765461"/>
              <a:gd name="connsiteY3" fmla="*/ 977890 h 977890"/>
              <a:gd name="connsiteX4" fmla="*/ 1663 w 765461"/>
              <a:gd name="connsiteY4" fmla="*/ 0 h 977890"/>
              <a:gd name="connsiteX0" fmla="*/ 349046 w 781069"/>
              <a:gd name="connsiteY0" fmla="*/ 13327 h 977890"/>
              <a:gd name="connsiteX1" fmla="*/ 570624 w 781069"/>
              <a:gd name="connsiteY1" fmla="*/ 757116 h 977890"/>
              <a:gd name="connsiteX2" fmla="*/ 519025 w 781069"/>
              <a:gd name="connsiteY2" fmla="*/ 975705 h 977890"/>
              <a:gd name="connsiteX3" fmla="*/ 0 w 781069"/>
              <a:gd name="connsiteY3" fmla="*/ 977890 h 977890"/>
              <a:gd name="connsiteX4" fmla="*/ 1663 w 781069"/>
              <a:gd name="connsiteY4" fmla="*/ 0 h 977890"/>
              <a:gd name="connsiteX0" fmla="*/ 2107021 w 2107021"/>
              <a:gd name="connsiteY0" fmla="*/ 0 h 2555057"/>
              <a:gd name="connsiteX1" fmla="*/ 570624 w 2107021"/>
              <a:gd name="connsiteY1" fmla="*/ 2293086 h 2555057"/>
              <a:gd name="connsiteX2" fmla="*/ 519025 w 2107021"/>
              <a:gd name="connsiteY2" fmla="*/ 2511675 h 2555057"/>
              <a:gd name="connsiteX3" fmla="*/ 0 w 2107021"/>
              <a:gd name="connsiteY3" fmla="*/ 2513860 h 2555057"/>
              <a:gd name="connsiteX4" fmla="*/ 1663 w 2107021"/>
              <a:gd name="connsiteY4" fmla="*/ 1535970 h 2555057"/>
              <a:gd name="connsiteX0" fmla="*/ 2107021 w 2107021"/>
              <a:gd name="connsiteY0" fmla="*/ 0 h 2513860"/>
              <a:gd name="connsiteX1" fmla="*/ 570624 w 2107021"/>
              <a:gd name="connsiteY1" fmla="*/ 2293086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4" fmla="*/ 1663 w 2107021"/>
              <a:gd name="connsiteY4" fmla="*/ 1535970 h 2513860"/>
              <a:gd name="connsiteX0" fmla="*/ 2107021 w 2107021"/>
              <a:gd name="connsiteY0" fmla="*/ 0 h 2513860"/>
              <a:gd name="connsiteX1" fmla="*/ 570624 w 2107021"/>
              <a:gd name="connsiteY1" fmla="*/ 2293086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4" fmla="*/ 1663 w 2107021"/>
              <a:gd name="connsiteY4" fmla="*/ 1535970 h 2513860"/>
              <a:gd name="connsiteX0" fmla="*/ 2107021 w 2107021"/>
              <a:gd name="connsiteY0" fmla="*/ 0 h 2513860"/>
              <a:gd name="connsiteX1" fmla="*/ 1403787 w 2107021"/>
              <a:gd name="connsiteY1" fmla="*/ 960357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4" fmla="*/ 1663 w 2107021"/>
              <a:gd name="connsiteY4" fmla="*/ 1535970 h 2513860"/>
              <a:gd name="connsiteX0" fmla="*/ 2107021 w 2107021"/>
              <a:gd name="connsiteY0" fmla="*/ 0 h 2513860"/>
              <a:gd name="connsiteX1" fmla="*/ 1403787 w 2107021"/>
              <a:gd name="connsiteY1" fmla="*/ 960357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0" fmla="*/ 1154751 w 1154751"/>
              <a:gd name="connsiteY0" fmla="*/ 0 h 1395514"/>
              <a:gd name="connsiteX1" fmla="*/ 451517 w 1154751"/>
              <a:gd name="connsiteY1" fmla="*/ 960357 h 1395514"/>
              <a:gd name="connsiteX2" fmla="*/ 0 w 1154751"/>
              <a:gd name="connsiteY2" fmla="*/ 1395514 h 1395514"/>
              <a:gd name="connsiteX0" fmla="*/ 2187874 w 2187874"/>
              <a:gd name="connsiteY0" fmla="*/ 0 h 2295106"/>
              <a:gd name="connsiteX1" fmla="*/ 1484640 w 2187874"/>
              <a:gd name="connsiteY1" fmla="*/ 960357 h 2295106"/>
              <a:gd name="connsiteX2" fmla="*/ 0 w 2187874"/>
              <a:gd name="connsiteY2" fmla="*/ 2295106 h 2295106"/>
              <a:gd name="connsiteX0" fmla="*/ 2187874 w 2187874"/>
              <a:gd name="connsiteY0" fmla="*/ 0 h 2295465"/>
              <a:gd name="connsiteX1" fmla="*/ 1484640 w 2187874"/>
              <a:gd name="connsiteY1" fmla="*/ 960357 h 2295465"/>
              <a:gd name="connsiteX2" fmla="*/ 0 w 2187874"/>
              <a:gd name="connsiteY2" fmla="*/ 2295106 h 2295465"/>
              <a:gd name="connsiteX0" fmla="*/ 2187874 w 2187982"/>
              <a:gd name="connsiteY0" fmla="*/ 0 h 2295466"/>
              <a:gd name="connsiteX1" fmla="*/ 1484640 w 2187982"/>
              <a:gd name="connsiteY1" fmla="*/ 960357 h 2295466"/>
              <a:gd name="connsiteX2" fmla="*/ 0 w 2187982"/>
              <a:gd name="connsiteY2" fmla="*/ 2295106 h 2295466"/>
              <a:gd name="connsiteX0" fmla="*/ 2187874 w 2187952"/>
              <a:gd name="connsiteY0" fmla="*/ 0 h 2295943"/>
              <a:gd name="connsiteX1" fmla="*/ 1351334 w 2187952"/>
              <a:gd name="connsiteY1" fmla="*/ 1526766 h 2295943"/>
              <a:gd name="connsiteX2" fmla="*/ 0 w 2187952"/>
              <a:gd name="connsiteY2" fmla="*/ 2295106 h 2295943"/>
              <a:gd name="connsiteX0" fmla="*/ 2187874 w 2187874"/>
              <a:gd name="connsiteY0" fmla="*/ 0 h 2295106"/>
              <a:gd name="connsiteX1" fmla="*/ 0 w 2187874"/>
              <a:gd name="connsiteY1" fmla="*/ 2295106 h 2295106"/>
              <a:gd name="connsiteX0" fmla="*/ 2187874 w 2187874"/>
              <a:gd name="connsiteY0" fmla="*/ 0 h 2295106"/>
              <a:gd name="connsiteX1" fmla="*/ 0 w 2187874"/>
              <a:gd name="connsiteY1" fmla="*/ 2295106 h 2295106"/>
              <a:gd name="connsiteX0" fmla="*/ 2187874 w 2187874"/>
              <a:gd name="connsiteY0" fmla="*/ 0 h 2295106"/>
              <a:gd name="connsiteX1" fmla="*/ 0 w 2187874"/>
              <a:gd name="connsiteY1" fmla="*/ 2295106 h 2295106"/>
              <a:gd name="connsiteX0" fmla="*/ 2281605 w 2281605"/>
              <a:gd name="connsiteY0" fmla="*/ 0 h 2157668"/>
              <a:gd name="connsiteX1" fmla="*/ 0 w 2281605"/>
              <a:gd name="connsiteY1" fmla="*/ 2157668 h 2157668"/>
              <a:gd name="connsiteX0" fmla="*/ 2286225 w 2286225"/>
              <a:gd name="connsiteY0" fmla="*/ 0 h 369997"/>
              <a:gd name="connsiteX1" fmla="*/ 0 w 2286225"/>
              <a:gd name="connsiteY1" fmla="*/ 315 h 369997"/>
              <a:gd name="connsiteX0" fmla="*/ 2286225 w 2286225"/>
              <a:gd name="connsiteY0" fmla="*/ 0 h 3535"/>
              <a:gd name="connsiteX1" fmla="*/ 0 w 2286225"/>
              <a:gd name="connsiteY1" fmla="*/ 315 h 3535"/>
              <a:gd name="connsiteX0" fmla="*/ 10000 w 10000"/>
              <a:gd name="connsiteY0" fmla="*/ 4965 h 10824"/>
              <a:gd name="connsiteX1" fmla="*/ 0 w 10000"/>
              <a:gd name="connsiteY1" fmla="*/ 5856 h 10824"/>
              <a:gd name="connsiteX0" fmla="*/ 10439 w 10439"/>
              <a:gd name="connsiteY0" fmla="*/ 45652 h 51511"/>
              <a:gd name="connsiteX1" fmla="*/ 439 w 10439"/>
              <a:gd name="connsiteY1" fmla="*/ 46543 h 51511"/>
              <a:gd name="connsiteX2" fmla="*/ 1810 w 10439"/>
              <a:gd name="connsiteY2" fmla="*/ 0 h 51511"/>
              <a:gd name="connsiteX0" fmla="*/ 10506 w 10506"/>
              <a:gd name="connsiteY0" fmla="*/ 45652 h 852596"/>
              <a:gd name="connsiteX1" fmla="*/ 506 w 10506"/>
              <a:gd name="connsiteY1" fmla="*/ 46543 h 852596"/>
              <a:gd name="connsiteX2" fmla="*/ 1877 w 10506"/>
              <a:gd name="connsiteY2" fmla="*/ 0 h 852596"/>
              <a:gd name="connsiteX0" fmla="*/ 10657 w 10657"/>
              <a:gd name="connsiteY0" fmla="*/ 4969 h 1599840"/>
              <a:gd name="connsiteX1" fmla="*/ 657 w 10657"/>
              <a:gd name="connsiteY1" fmla="*/ 5860 h 1599840"/>
              <a:gd name="connsiteX2" fmla="*/ 1280 w 10657"/>
              <a:gd name="connsiteY2" fmla="*/ 948943 h 1599840"/>
              <a:gd name="connsiteX0" fmla="*/ 10657 w 10657"/>
              <a:gd name="connsiteY0" fmla="*/ 77119 h 1671990"/>
              <a:gd name="connsiteX1" fmla="*/ 2210 w 10657"/>
              <a:gd name="connsiteY1" fmla="*/ 55025 h 1671990"/>
              <a:gd name="connsiteX2" fmla="*/ 657 w 10657"/>
              <a:gd name="connsiteY2" fmla="*/ 78010 h 1671990"/>
              <a:gd name="connsiteX3" fmla="*/ 1280 w 10657"/>
              <a:gd name="connsiteY3" fmla="*/ 1021093 h 1671990"/>
              <a:gd name="connsiteX0" fmla="*/ 10657 w 10657"/>
              <a:gd name="connsiteY0" fmla="*/ 776095 h 2370966"/>
              <a:gd name="connsiteX1" fmla="*/ 2493 w 10657"/>
              <a:gd name="connsiteY1" fmla="*/ 0 h 2370966"/>
              <a:gd name="connsiteX2" fmla="*/ 657 w 10657"/>
              <a:gd name="connsiteY2" fmla="*/ 776986 h 2370966"/>
              <a:gd name="connsiteX3" fmla="*/ 1280 w 10657"/>
              <a:gd name="connsiteY3" fmla="*/ 1720069 h 2370966"/>
              <a:gd name="connsiteX0" fmla="*/ 10657 w 10657"/>
              <a:gd name="connsiteY0" fmla="*/ 806771 h 2401642"/>
              <a:gd name="connsiteX1" fmla="*/ 4837 w 10657"/>
              <a:gd name="connsiteY1" fmla="*/ 219180 h 2401642"/>
              <a:gd name="connsiteX2" fmla="*/ 2493 w 10657"/>
              <a:gd name="connsiteY2" fmla="*/ 30676 h 2401642"/>
              <a:gd name="connsiteX3" fmla="*/ 657 w 10657"/>
              <a:gd name="connsiteY3" fmla="*/ 807662 h 2401642"/>
              <a:gd name="connsiteX4" fmla="*/ 1280 w 10657"/>
              <a:gd name="connsiteY4" fmla="*/ 1750745 h 2401642"/>
              <a:gd name="connsiteX0" fmla="*/ 10657 w 10657"/>
              <a:gd name="connsiteY0" fmla="*/ 784949 h 2379820"/>
              <a:gd name="connsiteX1" fmla="*/ 4413 w 10657"/>
              <a:gd name="connsiteY1" fmla="*/ 786421 h 2379820"/>
              <a:gd name="connsiteX2" fmla="*/ 2493 w 10657"/>
              <a:gd name="connsiteY2" fmla="*/ 8854 h 2379820"/>
              <a:gd name="connsiteX3" fmla="*/ 657 w 10657"/>
              <a:gd name="connsiteY3" fmla="*/ 785840 h 2379820"/>
              <a:gd name="connsiteX4" fmla="*/ 1280 w 10657"/>
              <a:gd name="connsiteY4" fmla="*/ 1728923 h 2379820"/>
              <a:gd name="connsiteX0" fmla="*/ 10657 w 10657"/>
              <a:gd name="connsiteY0" fmla="*/ 785034 h 2379905"/>
              <a:gd name="connsiteX1" fmla="*/ 6252 w 10657"/>
              <a:gd name="connsiteY1" fmla="*/ 833631 h 2379905"/>
              <a:gd name="connsiteX2" fmla="*/ 4413 w 10657"/>
              <a:gd name="connsiteY2" fmla="*/ 786506 h 2379905"/>
              <a:gd name="connsiteX3" fmla="*/ 2493 w 10657"/>
              <a:gd name="connsiteY3" fmla="*/ 8939 h 2379905"/>
              <a:gd name="connsiteX4" fmla="*/ 657 w 10657"/>
              <a:gd name="connsiteY4" fmla="*/ 785925 h 2379905"/>
              <a:gd name="connsiteX5" fmla="*/ 1280 w 10657"/>
              <a:gd name="connsiteY5" fmla="*/ 1729008 h 2379905"/>
              <a:gd name="connsiteX0" fmla="*/ 10657 w 10657"/>
              <a:gd name="connsiteY0" fmla="*/ 785038 h 2379909"/>
              <a:gd name="connsiteX1" fmla="*/ 7788 w 10657"/>
              <a:gd name="connsiteY1" fmla="*/ 810073 h 2379909"/>
              <a:gd name="connsiteX2" fmla="*/ 6252 w 10657"/>
              <a:gd name="connsiteY2" fmla="*/ 833635 h 2379909"/>
              <a:gd name="connsiteX3" fmla="*/ 4413 w 10657"/>
              <a:gd name="connsiteY3" fmla="*/ 786510 h 2379909"/>
              <a:gd name="connsiteX4" fmla="*/ 2493 w 10657"/>
              <a:gd name="connsiteY4" fmla="*/ 8943 h 2379909"/>
              <a:gd name="connsiteX5" fmla="*/ 657 w 10657"/>
              <a:gd name="connsiteY5" fmla="*/ 785929 h 2379909"/>
              <a:gd name="connsiteX6" fmla="*/ 1280 w 10657"/>
              <a:gd name="connsiteY6" fmla="*/ 1729012 h 2379909"/>
              <a:gd name="connsiteX0" fmla="*/ 10657 w 10657"/>
              <a:gd name="connsiteY0" fmla="*/ 785038 h 2379909"/>
              <a:gd name="connsiteX1" fmla="*/ 8980 w 10657"/>
              <a:gd name="connsiteY1" fmla="*/ 786514 h 2379909"/>
              <a:gd name="connsiteX2" fmla="*/ 7788 w 10657"/>
              <a:gd name="connsiteY2" fmla="*/ 810073 h 2379909"/>
              <a:gd name="connsiteX3" fmla="*/ 6252 w 10657"/>
              <a:gd name="connsiteY3" fmla="*/ 833635 h 2379909"/>
              <a:gd name="connsiteX4" fmla="*/ 4413 w 10657"/>
              <a:gd name="connsiteY4" fmla="*/ 786510 h 2379909"/>
              <a:gd name="connsiteX5" fmla="*/ 2493 w 10657"/>
              <a:gd name="connsiteY5" fmla="*/ 8943 h 2379909"/>
              <a:gd name="connsiteX6" fmla="*/ 657 w 10657"/>
              <a:gd name="connsiteY6" fmla="*/ 785929 h 2379909"/>
              <a:gd name="connsiteX7" fmla="*/ 1280 w 10657"/>
              <a:gd name="connsiteY7" fmla="*/ 1729012 h 2379909"/>
              <a:gd name="connsiteX0" fmla="*/ 15988 w 15988"/>
              <a:gd name="connsiteY0" fmla="*/ 8975855 h 9052345"/>
              <a:gd name="connsiteX1" fmla="*/ 14311 w 15988"/>
              <a:gd name="connsiteY1" fmla="*/ 8977331 h 9052345"/>
              <a:gd name="connsiteX2" fmla="*/ 13119 w 15988"/>
              <a:gd name="connsiteY2" fmla="*/ 9000890 h 9052345"/>
              <a:gd name="connsiteX3" fmla="*/ 11583 w 15988"/>
              <a:gd name="connsiteY3" fmla="*/ 9024452 h 9052345"/>
              <a:gd name="connsiteX4" fmla="*/ 9744 w 15988"/>
              <a:gd name="connsiteY4" fmla="*/ 8977327 h 9052345"/>
              <a:gd name="connsiteX5" fmla="*/ 7824 w 15988"/>
              <a:gd name="connsiteY5" fmla="*/ 8199760 h 9052345"/>
              <a:gd name="connsiteX6" fmla="*/ 5988 w 15988"/>
              <a:gd name="connsiteY6" fmla="*/ 8976746 h 9052345"/>
              <a:gd name="connsiteX7" fmla="*/ 84 w 15988"/>
              <a:gd name="connsiteY7" fmla="*/ 0 h 9052345"/>
              <a:gd name="connsiteX0" fmla="*/ 16315 w 16315"/>
              <a:gd name="connsiteY0" fmla="*/ 8975855 h 9052345"/>
              <a:gd name="connsiteX1" fmla="*/ 14638 w 16315"/>
              <a:gd name="connsiteY1" fmla="*/ 8977331 h 9052345"/>
              <a:gd name="connsiteX2" fmla="*/ 13446 w 16315"/>
              <a:gd name="connsiteY2" fmla="*/ 9000890 h 9052345"/>
              <a:gd name="connsiteX3" fmla="*/ 11910 w 16315"/>
              <a:gd name="connsiteY3" fmla="*/ 9024452 h 9052345"/>
              <a:gd name="connsiteX4" fmla="*/ 10071 w 16315"/>
              <a:gd name="connsiteY4" fmla="*/ 8977327 h 9052345"/>
              <a:gd name="connsiteX5" fmla="*/ 8151 w 16315"/>
              <a:gd name="connsiteY5" fmla="*/ 8199760 h 9052345"/>
              <a:gd name="connsiteX6" fmla="*/ 1445 w 16315"/>
              <a:gd name="connsiteY6" fmla="*/ 22980 h 9052345"/>
              <a:gd name="connsiteX7" fmla="*/ 411 w 16315"/>
              <a:gd name="connsiteY7" fmla="*/ 0 h 9052345"/>
              <a:gd name="connsiteX0" fmla="*/ 16315 w 16315"/>
              <a:gd name="connsiteY0" fmla="*/ 9542113 h 9618603"/>
              <a:gd name="connsiteX1" fmla="*/ 14638 w 16315"/>
              <a:gd name="connsiteY1" fmla="*/ 9543589 h 9618603"/>
              <a:gd name="connsiteX2" fmla="*/ 13446 w 16315"/>
              <a:gd name="connsiteY2" fmla="*/ 9567148 h 9618603"/>
              <a:gd name="connsiteX3" fmla="*/ 11910 w 16315"/>
              <a:gd name="connsiteY3" fmla="*/ 9590710 h 9618603"/>
              <a:gd name="connsiteX4" fmla="*/ 10071 w 16315"/>
              <a:gd name="connsiteY4" fmla="*/ 9543585 h 9618603"/>
              <a:gd name="connsiteX5" fmla="*/ 2533 w 16315"/>
              <a:gd name="connsiteY5" fmla="*/ 753 h 9618603"/>
              <a:gd name="connsiteX6" fmla="*/ 1445 w 16315"/>
              <a:gd name="connsiteY6" fmla="*/ 589238 h 9618603"/>
              <a:gd name="connsiteX7" fmla="*/ 411 w 16315"/>
              <a:gd name="connsiteY7" fmla="*/ 566258 h 9618603"/>
              <a:gd name="connsiteX0" fmla="*/ 16315 w 16315"/>
              <a:gd name="connsiteY0" fmla="*/ 9547011 h 9596120"/>
              <a:gd name="connsiteX1" fmla="*/ 14638 w 16315"/>
              <a:gd name="connsiteY1" fmla="*/ 9548487 h 9596120"/>
              <a:gd name="connsiteX2" fmla="*/ 13446 w 16315"/>
              <a:gd name="connsiteY2" fmla="*/ 9572046 h 9596120"/>
              <a:gd name="connsiteX3" fmla="*/ 11910 w 16315"/>
              <a:gd name="connsiteY3" fmla="*/ 9595608 h 9596120"/>
              <a:gd name="connsiteX4" fmla="*/ 3645 w 16315"/>
              <a:gd name="connsiteY4" fmla="*/ 1254470 h 9596120"/>
              <a:gd name="connsiteX5" fmla="*/ 2533 w 16315"/>
              <a:gd name="connsiteY5" fmla="*/ 5651 h 9596120"/>
              <a:gd name="connsiteX6" fmla="*/ 1445 w 16315"/>
              <a:gd name="connsiteY6" fmla="*/ 594136 h 9596120"/>
              <a:gd name="connsiteX7" fmla="*/ 411 w 16315"/>
              <a:gd name="connsiteY7" fmla="*/ 571156 h 9596120"/>
              <a:gd name="connsiteX0" fmla="*/ 16315 w 16315"/>
              <a:gd name="connsiteY0" fmla="*/ 9564926 h 9589964"/>
              <a:gd name="connsiteX1" fmla="*/ 14638 w 16315"/>
              <a:gd name="connsiteY1" fmla="*/ 9566402 h 9589964"/>
              <a:gd name="connsiteX2" fmla="*/ 13446 w 16315"/>
              <a:gd name="connsiteY2" fmla="*/ 9589961 h 9589964"/>
              <a:gd name="connsiteX3" fmla="*/ 4757 w 16315"/>
              <a:gd name="connsiteY3" fmla="*/ 7 h 9589964"/>
              <a:gd name="connsiteX4" fmla="*/ 3645 w 16315"/>
              <a:gd name="connsiteY4" fmla="*/ 1272385 h 9589964"/>
              <a:gd name="connsiteX5" fmla="*/ 2533 w 16315"/>
              <a:gd name="connsiteY5" fmla="*/ 23566 h 9589964"/>
              <a:gd name="connsiteX6" fmla="*/ 1445 w 16315"/>
              <a:gd name="connsiteY6" fmla="*/ 612051 h 9589964"/>
              <a:gd name="connsiteX7" fmla="*/ 411 w 16315"/>
              <a:gd name="connsiteY7" fmla="*/ 589071 h 9589964"/>
              <a:gd name="connsiteX0" fmla="*/ 16315 w 16315"/>
              <a:gd name="connsiteY0" fmla="*/ 9564926 h 9566401"/>
              <a:gd name="connsiteX1" fmla="*/ 14638 w 16315"/>
              <a:gd name="connsiteY1" fmla="*/ 9566402 h 9566401"/>
              <a:gd name="connsiteX2" fmla="*/ 5767 w 16315"/>
              <a:gd name="connsiteY2" fmla="*/ 1225259 h 9566401"/>
              <a:gd name="connsiteX3" fmla="*/ 4757 w 16315"/>
              <a:gd name="connsiteY3" fmla="*/ 7 h 9566401"/>
              <a:gd name="connsiteX4" fmla="*/ 3645 w 16315"/>
              <a:gd name="connsiteY4" fmla="*/ 1272385 h 9566401"/>
              <a:gd name="connsiteX5" fmla="*/ 2533 w 16315"/>
              <a:gd name="connsiteY5" fmla="*/ 23566 h 9566401"/>
              <a:gd name="connsiteX6" fmla="*/ 1445 w 16315"/>
              <a:gd name="connsiteY6" fmla="*/ 612051 h 9566401"/>
              <a:gd name="connsiteX7" fmla="*/ 411 w 16315"/>
              <a:gd name="connsiteY7" fmla="*/ 589071 h 9566401"/>
              <a:gd name="connsiteX0" fmla="*/ 16315 w 16315"/>
              <a:gd name="connsiteY0" fmla="*/ 9564926 h 9564924"/>
              <a:gd name="connsiteX1" fmla="*/ 6858 w 16315"/>
              <a:gd name="connsiteY1" fmla="*/ 11 h 9564924"/>
              <a:gd name="connsiteX2" fmla="*/ 5767 w 16315"/>
              <a:gd name="connsiteY2" fmla="*/ 1225259 h 9564924"/>
              <a:gd name="connsiteX3" fmla="*/ 4757 w 16315"/>
              <a:gd name="connsiteY3" fmla="*/ 7 h 9564924"/>
              <a:gd name="connsiteX4" fmla="*/ 3645 w 16315"/>
              <a:gd name="connsiteY4" fmla="*/ 1272385 h 9564924"/>
              <a:gd name="connsiteX5" fmla="*/ 2533 w 16315"/>
              <a:gd name="connsiteY5" fmla="*/ 23566 h 9564924"/>
              <a:gd name="connsiteX6" fmla="*/ 1445 w 16315"/>
              <a:gd name="connsiteY6" fmla="*/ 612051 h 9564924"/>
              <a:gd name="connsiteX7" fmla="*/ 411 w 16315"/>
              <a:gd name="connsiteY7" fmla="*/ 589071 h 9564924"/>
              <a:gd name="connsiteX0" fmla="*/ 7909 w 7909"/>
              <a:gd name="connsiteY0" fmla="*/ 1247352 h 1435448"/>
              <a:gd name="connsiteX1" fmla="*/ 6858 w 7909"/>
              <a:gd name="connsiteY1" fmla="*/ 11 h 1435448"/>
              <a:gd name="connsiteX2" fmla="*/ 5767 w 7909"/>
              <a:gd name="connsiteY2" fmla="*/ 1225259 h 1435448"/>
              <a:gd name="connsiteX3" fmla="*/ 4757 w 7909"/>
              <a:gd name="connsiteY3" fmla="*/ 7 h 1435448"/>
              <a:gd name="connsiteX4" fmla="*/ 3645 w 7909"/>
              <a:gd name="connsiteY4" fmla="*/ 1272385 h 1435448"/>
              <a:gd name="connsiteX5" fmla="*/ 2533 w 7909"/>
              <a:gd name="connsiteY5" fmla="*/ 23566 h 1435448"/>
              <a:gd name="connsiteX6" fmla="*/ 1445 w 7909"/>
              <a:gd name="connsiteY6" fmla="*/ 612051 h 1435448"/>
              <a:gd name="connsiteX7" fmla="*/ 411 w 7909"/>
              <a:gd name="connsiteY7" fmla="*/ 589071 h 1435448"/>
              <a:gd name="connsiteX0" fmla="*/ 9480 w 9480"/>
              <a:gd name="connsiteY0" fmla="*/ 8690 h 8929"/>
              <a:gd name="connsiteX1" fmla="*/ 8151 w 9480"/>
              <a:gd name="connsiteY1" fmla="*/ 0 h 8929"/>
              <a:gd name="connsiteX2" fmla="*/ 6772 w 9480"/>
              <a:gd name="connsiteY2" fmla="*/ 8536 h 8929"/>
              <a:gd name="connsiteX3" fmla="*/ 5495 w 9480"/>
              <a:gd name="connsiteY3" fmla="*/ 0 h 8929"/>
              <a:gd name="connsiteX4" fmla="*/ 4089 w 9480"/>
              <a:gd name="connsiteY4" fmla="*/ 8864 h 8929"/>
              <a:gd name="connsiteX5" fmla="*/ 2683 w 9480"/>
              <a:gd name="connsiteY5" fmla="*/ 164 h 8929"/>
              <a:gd name="connsiteX6" fmla="*/ 1307 w 9480"/>
              <a:gd name="connsiteY6" fmla="*/ 4264 h 8929"/>
              <a:gd name="connsiteX7" fmla="*/ 0 w 9480"/>
              <a:gd name="connsiteY7" fmla="*/ 4104 h 8929"/>
              <a:gd name="connsiteX0" fmla="*/ 9973 w 9973"/>
              <a:gd name="connsiteY0" fmla="*/ 9732 h 10000"/>
              <a:gd name="connsiteX1" fmla="*/ 8571 w 9973"/>
              <a:gd name="connsiteY1" fmla="*/ 0 h 10000"/>
              <a:gd name="connsiteX2" fmla="*/ 7116 w 9973"/>
              <a:gd name="connsiteY2" fmla="*/ 9560 h 10000"/>
              <a:gd name="connsiteX3" fmla="*/ 5769 w 9973"/>
              <a:gd name="connsiteY3" fmla="*/ 0 h 10000"/>
              <a:gd name="connsiteX4" fmla="*/ 4286 w 9973"/>
              <a:gd name="connsiteY4" fmla="*/ 9927 h 10000"/>
              <a:gd name="connsiteX5" fmla="*/ 2803 w 9973"/>
              <a:gd name="connsiteY5" fmla="*/ 184 h 10000"/>
              <a:gd name="connsiteX6" fmla="*/ 1352 w 9973"/>
              <a:gd name="connsiteY6" fmla="*/ 4775 h 10000"/>
              <a:gd name="connsiteX7" fmla="*/ 0 w 9973"/>
              <a:gd name="connsiteY7" fmla="*/ 5148 h 10000"/>
              <a:gd name="connsiteX0" fmla="*/ 10000 w 10000"/>
              <a:gd name="connsiteY0" fmla="*/ 9732 h 10000"/>
              <a:gd name="connsiteX1" fmla="*/ 8594 w 10000"/>
              <a:gd name="connsiteY1" fmla="*/ 0 h 10000"/>
              <a:gd name="connsiteX2" fmla="*/ 7135 w 10000"/>
              <a:gd name="connsiteY2" fmla="*/ 9560 h 10000"/>
              <a:gd name="connsiteX3" fmla="*/ 5785 w 10000"/>
              <a:gd name="connsiteY3" fmla="*/ 0 h 10000"/>
              <a:gd name="connsiteX4" fmla="*/ 4298 w 10000"/>
              <a:gd name="connsiteY4" fmla="*/ 9927 h 10000"/>
              <a:gd name="connsiteX5" fmla="*/ 2811 w 10000"/>
              <a:gd name="connsiteY5" fmla="*/ 184 h 10000"/>
              <a:gd name="connsiteX6" fmla="*/ 1356 w 10000"/>
              <a:gd name="connsiteY6" fmla="*/ 4775 h 10000"/>
              <a:gd name="connsiteX7" fmla="*/ 0 w 10000"/>
              <a:gd name="connsiteY7" fmla="*/ 5148 h 10000"/>
              <a:gd name="connsiteX0" fmla="*/ 10878 w 10878"/>
              <a:gd name="connsiteY0" fmla="*/ 9732 h 10000"/>
              <a:gd name="connsiteX1" fmla="*/ 9472 w 10878"/>
              <a:gd name="connsiteY1" fmla="*/ 0 h 10000"/>
              <a:gd name="connsiteX2" fmla="*/ 8013 w 10878"/>
              <a:gd name="connsiteY2" fmla="*/ 9560 h 10000"/>
              <a:gd name="connsiteX3" fmla="*/ 6663 w 10878"/>
              <a:gd name="connsiteY3" fmla="*/ 0 h 10000"/>
              <a:gd name="connsiteX4" fmla="*/ 5176 w 10878"/>
              <a:gd name="connsiteY4" fmla="*/ 9927 h 10000"/>
              <a:gd name="connsiteX5" fmla="*/ 3689 w 10878"/>
              <a:gd name="connsiteY5" fmla="*/ 184 h 10000"/>
              <a:gd name="connsiteX6" fmla="*/ 2234 w 10878"/>
              <a:gd name="connsiteY6" fmla="*/ 4775 h 10000"/>
              <a:gd name="connsiteX7" fmla="*/ 0 w 10878"/>
              <a:gd name="connsiteY7" fmla="*/ 5883 h 10000"/>
              <a:gd name="connsiteX0" fmla="*/ 10878 w 10878"/>
              <a:gd name="connsiteY0" fmla="*/ 9732 h 10000"/>
              <a:gd name="connsiteX1" fmla="*/ 9472 w 10878"/>
              <a:gd name="connsiteY1" fmla="*/ 0 h 10000"/>
              <a:gd name="connsiteX2" fmla="*/ 8013 w 10878"/>
              <a:gd name="connsiteY2" fmla="*/ 9560 h 10000"/>
              <a:gd name="connsiteX3" fmla="*/ 6663 w 10878"/>
              <a:gd name="connsiteY3" fmla="*/ 0 h 10000"/>
              <a:gd name="connsiteX4" fmla="*/ 5176 w 10878"/>
              <a:gd name="connsiteY4" fmla="*/ 9927 h 10000"/>
              <a:gd name="connsiteX5" fmla="*/ 3689 w 10878"/>
              <a:gd name="connsiteY5" fmla="*/ 184 h 10000"/>
              <a:gd name="connsiteX6" fmla="*/ 2234 w 10878"/>
              <a:gd name="connsiteY6" fmla="*/ 4775 h 10000"/>
              <a:gd name="connsiteX7" fmla="*/ 0 w 10878"/>
              <a:gd name="connsiteY7" fmla="*/ 5883 h 10000"/>
              <a:gd name="connsiteX0" fmla="*/ 15188 w 15188"/>
              <a:gd name="connsiteY0" fmla="*/ 9916 h 10000"/>
              <a:gd name="connsiteX1" fmla="*/ 9472 w 15188"/>
              <a:gd name="connsiteY1" fmla="*/ 0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3689 w 15188"/>
              <a:gd name="connsiteY5" fmla="*/ 184 h 10000"/>
              <a:gd name="connsiteX6" fmla="*/ 2234 w 15188"/>
              <a:gd name="connsiteY6" fmla="*/ 4775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9472 w 15188"/>
              <a:gd name="connsiteY1" fmla="*/ 0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3689 w 15188"/>
              <a:gd name="connsiteY5" fmla="*/ 184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9472 w 15188"/>
              <a:gd name="connsiteY1" fmla="*/ 0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5756 w 15188"/>
              <a:gd name="connsiteY5" fmla="*/ 92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12350 w 15188"/>
              <a:gd name="connsiteY1" fmla="*/ 184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5756 w 15188"/>
              <a:gd name="connsiteY5" fmla="*/ 92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12350 w 15188"/>
              <a:gd name="connsiteY1" fmla="*/ 184 h 10000"/>
              <a:gd name="connsiteX2" fmla="*/ 9445 w 15188"/>
              <a:gd name="connsiteY2" fmla="*/ 9836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5756 w 15188"/>
              <a:gd name="connsiteY5" fmla="*/ 92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3783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5864 w 17269"/>
              <a:gd name="connsiteY5" fmla="*/ 92 h 10112"/>
              <a:gd name="connsiteX6" fmla="*/ 5869 w 17269"/>
              <a:gd name="connsiteY6" fmla="*/ 5143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5864 w 17269"/>
              <a:gd name="connsiteY5" fmla="*/ 92 h 10112"/>
              <a:gd name="connsiteX6" fmla="*/ 4369 w 17269"/>
              <a:gd name="connsiteY6" fmla="*/ 5419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5864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5798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5798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9 h 10115"/>
              <a:gd name="connsiteX1" fmla="*/ 14431 w 17269"/>
              <a:gd name="connsiteY1" fmla="*/ 187 h 10115"/>
              <a:gd name="connsiteX2" fmla="*/ 11553 w 17269"/>
              <a:gd name="connsiteY2" fmla="*/ 10115 h 10115"/>
              <a:gd name="connsiteX3" fmla="*/ 8744 w 17269"/>
              <a:gd name="connsiteY3" fmla="*/ 3 h 10115"/>
              <a:gd name="connsiteX4" fmla="*/ 5798 w 17269"/>
              <a:gd name="connsiteY4" fmla="*/ 9930 h 10115"/>
              <a:gd name="connsiteX5" fmla="*/ 2999 w 17269"/>
              <a:gd name="connsiteY5" fmla="*/ 3 h 10115"/>
              <a:gd name="connsiteX6" fmla="*/ 3031 w 17269"/>
              <a:gd name="connsiteY6" fmla="*/ 5514 h 10115"/>
              <a:gd name="connsiteX7" fmla="*/ 0 w 17269"/>
              <a:gd name="connsiteY7" fmla="*/ 5610 h 10115"/>
              <a:gd name="connsiteX0" fmla="*/ 17269 w 17269"/>
              <a:gd name="connsiteY0" fmla="*/ 9919 h 10115"/>
              <a:gd name="connsiteX1" fmla="*/ 14431 w 17269"/>
              <a:gd name="connsiteY1" fmla="*/ 187 h 10115"/>
              <a:gd name="connsiteX2" fmla="*/ 11553 w 17269"/>
              <a:gd name="connsiteY2" fmla="*/ 10115 h 10115"/>
              <a:gd name="connsiteX3" fmla="*/ 8744 w 17269"/>
              <a:gd name="connsiteY3" fmla="*/ 3 h 10115"/>
              <a:gd name="connsiteX4" fmla="*/ 5798 w 17269"/>
              <a:gd name="connsiteY4" fmla="*/ 9930 h 10115"/>
              <a:gd name="connsiteX5" fmla="*/ 2999 w 17269"/>
              <a:gd name="connsiteY5" fmla="*/ 3 h 10115"/>
              <a:gd name="connsiteX6" fmla="*/ 1585 w 17269"/>
              <a:gd name="connsiteY6" fmla="*/ 5698 h 10115"/>
              <a:gd name="connsiteX7" fmla="*/ 0 w 17269"/>
              <a:gd name="connsiteY7" fmla="*/ 5610 h 10115"/>
              <a:gd name="connsiteX0" fmla="*/ 20025 w 20025"/>
              <a:gd name="connsiteY0" fmla="*/ 9919 h 10115"/>
              <a:gd name="connsiteX1" fmla="*/ 17187 w 20025"/>
              <a:gd name="connsiteY1" fmla="*/ 187 h 10115"/>
              <a:gd name="connsiteX2" fmla="*/ 14309 w 20025"/>
              <a:gd name="connsiteY2" fmla="*/ 10115 h 10115"/>
              <a:gd name="connsiteX3" fmla="*/ 11500 w 20025"/>
              <a:gd name="connsiteY3" fmla="*/ 3 h 10115"/>
              <a:gd name="connsiteX4" fmla="*/ 8554 w 20025"/>
              <a:gd name="connsiteY4" fmla="*/ 9930 h 10115"/>
              <a:gd name="connsiteX5" fmla="*/ 5755 w 20025"/>
              <a:gd name="connsiteY5" fmla="*/ 3 h 10115"/>
              <a:gd name="connsiteX6" fmla="*/ 4341 w 20025"/>
              <a:gd name="connsiteY6" fmla="*/ 5698 h 10115"/>
              <a:gd name="connsiteX7" fmla="*/ 0 w 20025"/>
              <a:gd name="connsiteY7" fmla="*/ 5702 h 10115"/>
              <a:gd name="connsiteX0" fmla="*/ 20025 w 20025"/>
              <a:gd name="connsiteY0" fmla="*/ 9919 h 10115"/>
              <a:gd name="connsiteX1" fmla="*/ 17187 w 20025"/>
              <a:gd name="connsiteY1" fmla="*/ 187 h 10115"/>
              <a:gd name="connsiteX2" fmla="*/ 14309 w 20025"/>
              <a:gd name="connsiteY2" fmla="*/ 10115 h 10115"/>
              <a:gd name="connsiteX3" fmla="*/ 11500 w 20025"/>
              <a:gd name="connsiteY3" fmla="*/ 3 h 10115"/>
              <a:gd name="connsiteX4" fmla="*/ 8554 w 20025"/>
              <a:gd name="connsiteY4" fmla="*/ 9930 h 10115"/>
              <a:gd name="connsiteX5" fmla="*/ 5755 w 20025"/>
              <a:gd name="connsiteY5" fmla="*/ 3 h 10115"/>
              <a:gd name="connsiteX6" fmla="*/ 4341 w 20025"/>
              <a:gd name="connsiteY6" fmla="*/ 5698 h 10115"/>
              <a:gd name="connsiteX7" fmla="*/ 0 w 20025"/>
              <a:gd name="connsiteY7" fmla="*/ 5702 h 10115"/>
              <a:gd name="connsiteX0" fmla="*/ 20011 w 20011"/>
              <a:gd name="connsiteY0" fmla="*/ 9919 h 10115"/>
              <a:gd name="connsiteX1" fmla="*/ 17173 w 20011"/>
              <a:gd name="connsiteY1" fmla="*/ 187 h 10115"/>
              <a:gd name="connsiteX2" fmla="*/ 14295 w 20011"/>
              <a:gd name="connsiteY2" fmla="*/ 10115 h 10115"/>
              <a:gd name="connsiteX3" fmla="*/ 11486 w 20011"/>
              <a:gd name="connsiteY3" fmla="*/ 3 h 10115"/>
              <a:gd name="connsiteX4" fmla="*/ 8540 w 20011"/>
              <a:gd name="connsiteY4" fmla="*/ 9930 h 10115"/>
              <a:gd name="connsiteX5" fmla="*/ 5741 w 20011"/>
              <a:gd name="connsiteY5" fmla="*/ 3 h 10115"/>
              <a:gd name="connsiteX6" fmla="*/ 4327 w 20011"/>
              <a:gd name="connsiteY6" fmla="*/ 5698 h 10115"/>
              <a:gd name="connsiteX7" fmla="*/ 0 w 20011"/>
              <a:gd name="connsiteY7" fmla="*/ 5059 h 10115"/>
              <a:gd name="connsiteX0" fmla="*/ 20011 w 20011"/>
              <a:gd name="connsiteY0" fmla="*/ 9918 h 10115"/>
              <a:gd name="connsiteX1" fmla="*/ 17173 w 20011"/>
              <a:gd name="connsiteY1" fmla="*/ 186 h 10115"/>
              <a:gd name="connsiteX2" fmla="*/ 14295 w 20011"/>
              <a:gd name="connsiteY2" fmla="*/ 10114 h 10115"/>
              <a:gd name="connsiteX3" fmla="*/ 11486 w 20011"/>
              <a:gd name="connsiteY3" fmla="*/ 2 h 10115"/>
              <a:gd name="connsiteX4" fmla="*/ 8540 w 20011"/>
              <a:gd name="connsiteY4" fmla="*/ 9929 h 10115"/>
              <a:gd name="connsiteX5" fmla="*/ 5741 w 20011"/>
              <a:gd name="connsiteY5" fmla="*/ 2 h 10115"/>
              <a:gd name="connsiteX6" fmla="*/ 2881 w 20011"/>
              <a:gd name="connsiteY6" fmla="*/ 10109 h 10115"/>
              <a:gd name="connsiteX7" fmla="*/ 0 w 20011"/>
              <a:gd name="connsiteY7" fmla="*/ 5058 h 10115"/>
              <a:gd name="connsiteX0" fmla="*/ 20011 w 20011"/>
              <a:gd name="connsiteY0" fmla="*/ 9918 h 10115"/>
              <a:gd name="connsiteX1" fmla="*/ 17173 w 20011"/>
              <a:gd name="connsiteY1" fmla="*/ 186 h 10115"/>
              <a:gd name="connsiteX2" fmla="*/ 14295 w 20011"/>
              <a:gd name="connsiteY2" fmla="*/ 10114 h 10115"/>
              <a:gd name="connsiteX3" fmla="*/ 11486 w 20011"/>
              <a:gd name="connsiteY3" fmla="*/ 2 h 10115"/>
              <a:gd name="connsiteX4" fmla="*/ 8540 w 20011"/>
              <a:gd name="connsiteY4" fmla="*/ 9929 h 10115"/>
              <a:gd name="connsiteX5" fmla="*/ 5741 w 20011"/>
              <a:gd name="connsiteY5" fmla="*/ 2 h 10115"/>
              <a:gd name="connsiteX6" fmla="*/ 2881 w 20011"/>
              <a:gd name="connsiteY6" fmla="*/ 10109 h 10115"/>
              <a:gd name="connsiteX7" fmla="*/ 0 w 20011"/>
              <a:gd name="connsiteY7" fmla="*/ 5058 h 10115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231"/>
              <a:gd name="connsiteY0" fmla="*/ 9918 h 10576"/>
              <a:gd name="connsiteX1" fmla="*/ 20024 w 20231"/>
              <a:gd name="connsiteY1" fmla="*/ 9837 h 10576"/>
              <a:gd name="connsiteX2" fmla="*/ 17173 w 20231"/>
              <a:gd name="connsiteY2" fmla="*/ 186 h 10576"/>
              <a:gd name="connsiteX3" fmla="*/ 14295 w 20231"/>
              <a:gd name="connsiteY3" fmla="*/ 10114 h 10576"/>
              <a:gd name="connsiteX4" fmla="*/ 11486 w 20231"/>
              <a:gd name="connsiteY4" fmla="*/ 2 h 10576"/>
              <a:gd name="connsiteX5" fmla="*/ 8540 w 20231"/>
              <a:gd name="connsiteY5" fmla="*/ 9929 h 10576"/>
              <a:gd name="connsiteX6" fmla="*/ 5741 w 20231"/>
              <a:gd name="connsiteY6" fmla="*/ 2 h 10576"/>
              <a:gd name="connsiteX7" fmla="*/ 2881 w 20231"/>
              <a:gd name="connsiteY7" fmla="*/ 10109 h 10576"/>
              <a:gd name="connsiteX8" fmla="*/ 0 w 20231"/>
              <a:gd name="connsiteY8" fmla="*/ 5058 h 10576"/>
              <a:gd name="connsiteX0" fmla="*/ 20011 w 20688"/>
              <a:gd name="connsiteY0" fmla="*/ 9918 h 10114"/>
              <a:gd name="connsiteX1" fmla="*/ 20564 w 20688"/>
              <a:gd name="connsiteY1" fmla="*/ 7539 h 10114"/>
              <a:gd name="connsiteX2" fmla="*/ 17173 w 20688"/>
              <a:gd name="connsiteY2" fmla="*/ 186 h 10114"/>
              <a:gd name="connsiteX3" fmla="*/ 14295 w 20688"/>
              <a:gd name="connsiteY3" fmla="*/ 10114 h 10114"/>
              <a:gd name="connsiteX4" fmla="*/ 11486 w 20688"/>
              <a:gd name="connsiteY4" fmla="*/ 2 h 10114"/>
              <a:gd name="connsiteX5" fmla="*/ 8540 w 20688"/>
              <a:gd name="connsiteY5" fmla="*/ 9929 h 10114"/>
              <a:gd name="connsiteX6" fmla="*/ 5741 w 20688"/>
              <a:gd name="connsiteY6" fmla="*/ 2 h 10114"/>
              <a:gd name="connsiteX7" fmla="*/ 2881 w 20688"/>
              <a:gd name="connsiteY7" fmla="*/ 10109 h 10114"/>
              <a:gd name="connsiteX8" fmla="*/ 0 w 20688"/>
              <a:gd name="connsiteY8" fmla="*/ 5058 h 10114"/>
              <a:gd name="connsiteX0" fmla="*/ 29091 w 29091"/>
              <a:gd name="connsiteY0" fmla="*/ 7252 h 10114"/>
              <a:gd name="connsiteX1" fmla="*/ 20564 w 29091"/>
              <a:gd name="connsiteY1" fmla="*/ 7539 h 10114"/>
              <a:gd name="connsiteX2" fmla="*/ 17173 w 29091"/>
              <a:gd name="connsiteY2" fmla="*/ 186 h 10114"/>
              <a:gd name="connsiteX3" fmla="*/ 14295 w 29091"/>
              <a:gd name="connsiteY3" fmla="*/ 10114 h 10114"/>
              <a:gd name="connsiteX4" fmla="*/ 11486 w 29091"/>
              <a:gd name="connsiteY4" fmla="*/ 2 h 10114"/>
              <a:gd name="connsiteX5" fmla="*/ 8540 w 29091"/>
              <a:gd name="connsiteY5" fmla="*/ 9929 h 10114"/>
              <a:gd name="connsiteX6" fmla="*/ 5741 w 29091"/>
              <a:gd name="connsiteY6" fmla="*/ 2 h 10114"/>
              <a:gd name="connsiteX7" fmla="*/ 2881 w 29091"/>
              <a:gd name="connsiteY7" fmla="*/ 10109 h 10114"/>
              <a:gd name="connsiteX8" fmla="*/ 0 w 29091"/>
              <a:gd name="connsiteY8" fmla="*/ 5058 h 10114"/>
              <a:gd name="connsiteX0" fmla="*/ 29091 w 29091"/>
              <a:gd name="connsiteY0" fmla="*/ 7252 h 10465"/>
              <a:gd name="connsiteX1" fmla="*/ 20024 w 29091"/>
              <a:gd name="connsiteY1" fmla="*/ 10113 h 10465"/>
              <a:gd name="connsiteX2" fmla="*/ 17173 w 29091"/>
              <a:gd name="connsiteY2" fmla="*/ 186 h 10465"/>
              <a:gd name="connsiteX3" fmla="*/ 14295 w 29091"/>
              <a:gd name="connsiteY3" fmla="*/ 10114 h 10465"/>
              <a:gd name="connsiteX4" fmla="*/ 11486 w 29091"/>
              <a:gd name="connsiteY4" fmla="*/ 2 h 10465"/>
              <a:gd name="connsiteX5" fmla="*/ 8540 w 29091"/>
              <a:gd name="connsiteY5" fmla="*/ 9929 h 10465"/>
              <a:gd name="connsiteX6" fmla="*/ 5741 w 29091"/>
              <a:gd name="connsiteY6" fmla="*/ 2 h 10465"/>
              <a:gd name="connsiteX7" fmla="*/ 2881 w 29091"/>
              <a:gd name="connsiteY7" fmla="*/ 10109 h 10465"/>
              <a:gd name="connsiteX8" fmla="*/ 0 w 29091"/>
              <a:gd name="connsiteY8" fmla="*/ 5058 h 10465"/>
              <a:gd name="connsiteX0" fmla="*/ 29091 w 29091"/>
              <a:gd name="connsiteY0" fmla="*/ 7252 h 10465"/>
              <a:gd name="connsiteX1" fmla="*/ 20024 w 29091"/>
              <a:gd name="connsiteY1" fmla="*/ 10113 h 10465"/>
              <a:gd name="connsiteX2" fmla="*/ 17173 w 29091"/>
              <a:gd name="connsiteY2" fmla="*/ 186 h 10465"/>
              <a:gd name="connsiteX3" fmla="*/ 14295 w 29091"/>
              <a:gd name="connsiteY3" fmla="*/ 10114 h 10465"/>
              <a:gd name="connsiteX4" fmla="*/ 11486 w 29091"/>
              <a:gd name="connsiteY4" fmla="*/ 2 h 10465"/>
              <a:gd name="connsiteX5" fmla="*/ 8540 w 29091"/>
              <a:gd name="connsiteY5" fmla="*/ 9929 h 10465"/>
              <a:gd name="connsiteX6" fmla="*/ 5741 w 29091"/>
              <a:gd name="connsiteY6" fmla="*/ 2 h 10465"/>
              <a:gd name="connsiteX7" fmla="*/ 2881 w 29091"/>
              <a:gd name="connsiteY7" fmla="*/ 10109 h 10465"/>
              <a:gd name="connsiteX8" fmla="*/ 0 w 29091"/>
              <a:gd name="connsiteY8" fmla="*/ 5058 h 10465"/>
              <a:gd name="connsiteX0" fmla="*/ 29091 w 29091"/>
              <a:gd name="connsiteY0" fmla="*/ 7252 h 11004"/>
              <a:gd name="connsiteX1" fmla="*/ 22322 w 29091"/>
              <a:gd name="connsiteY1" fmla="*/ 10205 h 11004"/>
              <a:gd name="connsiteX2" fmla="*/ 20024 w 29091"/>
              <a:gd name="connsiteY2" fmla="*/ 10113 h 11004"/>
              <a:gd name="connsiteX3" fmla="*/ 17173 w 29091"/>
              <a:gd name="connsiteY3" fmla="*/ 186 h 11004"/>
              <a:gd name="connsiteX4" fmla="*/ 14295 w 29091"/>
              <a:gd name="connsiteY4" fmla="*/ 10114 h 11004"/>
              <a:gd name="connsiteX5" fmla="*/ 11486 w 29091"/>
              <a:gd name="connsiteY5" fmla="*/ 2 h 11004"/>
              <a:gd name="connsiteX6" fmla="*/ 8540 w 29091"/>
              <a:gd name="connsiteY6" fmla="*/ 9929 h 11004"/>
              <a:gd name="connsiteX7" fmla="*/ 5741 w 29091"/>
              <a:gd name="connsiteY7" fmla="*/ 2 h 11004"/>
              <a:gd name="connsiteX8" fmla="*/ 2881 w 29091"/>
              <a:gd name="connsiteY8" fmla="*/ 10109 h 11004"/>
              <a:gd name="connsiteX9" fmla="*/ 0 w 29091"/>
              <a:gd name="connsiteY9" fmla="*/ 5058 h 11004"/>
              <a:gd name="connsiteX0" fmla="*/ 29091 w 29091"/>
              <a:gd name="connsiteY0" fmla="*/ 7252 h 10920"/>
              <a:gd name="connsiteX1" fmla="*/ 24659 w 29091"/>
              <a:gd name="connsiteY1" fmla="*/ 9102 h 10920"/>
              <a:gd name="connsiteX2" fmla="*/ 22322 w 29091"/>
              <a:gd name="connsiteY2" fmla="*/ 10205 h 10920"/>
              <a:gd name="connsiteX3" fmla="*/ 20024 w 29091"/>
              <a:gd name="connsiteY3" fmla="*/ 10113 h 10920"/>
              <a:gd name="connsiteX4" fmla="*/ 17173 w 29091"/>
              <a:gd name="connsiteY4" fmla="*/ 186 h 10920"/>
              <a:gd name="connsiteX5" fmla="*/ 14295 w 29091"/>
              <a:gd name="connsiteY5" fmla="*/ 10114 h 10920"/>
              <a:gd name="connsiteX6" fmla="*/ 11486 w 29091"/>
              <a:gd name="connsiteY6" fmla="*/ 2 h 10920"/>
              <a:gd name="connsiteX7" fmla="*/ 8540 w 29091"/>
              <a:gd name="connsiteY7" fmla="*/ 9929 h 10920"/>
              <a:gd name="connsiteX8" fmla="*/ 5741 w 29091"/>
              <a:gd name="connsiteY8" fmla="*/ 2 h 10920"/>
              <a:gd name="connsiteX9" fmla="*/ 2881 w 29091"/>
              <a:gd name="connsiteY9" fmla="*/ 10109 h 10920"/>
              <a:gd name="connsiteX10" fmla="*/ 0 w 29091"/>
              <a:gd name="connsiteY10" fmla="*/ 5058 h 10920"/>
              <a:gd name="connsiteX0" fmla="*/ 29091 w 29091"/>
              <a:gd name="connsiteY0" fmla="*/ 7252 h 10920"/>
              <a:gd name="connsiteX1" fmla="*/ 26659 w 29091"/>
              <a:gd name="connsiteY1" fmla="*/ 8275 h 10920"/>
              <a:gd name="connsiteX2" fmla="*/ 24659 w 29091"/>
              <a:gd name="connsiteY2" fmla="*/ 9102 h 10920"/>
              <a:gd name="connsiteX3" fmla="*/ 22322 w 29091"/>
              <a:gd name="connsiteY3" fmla="*/ 10205 h 10920"/>
              <a:gd name="connsiteX4" fmla="*/ 20024 w 29091"/>
              <a:gd name="connsiteY4" fmla="*/ 10113 h 10920"/>
              <a:gd name="connsiteX5" fmla="*/ 17173 w 29091"/>
              <a:gd name="connsiteY5" fmla="*/ 186 h 10920"/>
              <a:gd name="connsiteX6" fmla="*/ 14295 w 29091"/>
              <a:gd name="connsiteY6" fmla="*/ 10114 h 10920"/>
              <a:gd name="connsiteX7" fmla="*/ 11486 w 29091"/>
              <a:gd name="connsiteY7" fmla="*/ 2 h 10920"/>
              <a:gd name="connsiteX8" fmla="*/ 8540 w 29091"/>
              <a:gd name="connsiteY8" fmla="*/ 9929 h 10920"/>
              <a:gd name="connsiteX9" fmla="*/ 5741 w 29091"/>
              <a:gd name="connsiteY9" fmla="*/ 2 h 10920"/>
              <a:gd name="connsiteX10" fmla="*/ 2881 w 29091"/>
              <a:gd name="connsiteY10" fmla="*/ 10109 h 10920"/>
              <a:gd name="connsiteX11" fmla="*/ 0 w 29091"/>
              <a:gd name="connsiteY11" fmla="*/ 5058 h 10920"/>
              <a:gd name="connsiteX0" fmla="*/ 29091 w 29091"/>
              <a:gd name="connsiteY0" fmla="*/ 7252 h 10920"/>
              <a:gd name="connsiteX1" fmla="*/ 28010 w 29091"/>
              <a:gd name="connsiteY1" fmla="*/ 7631 h 10920"/>
              <a:gd name="connsiteX2" fmla="*/ 26659 w 29091"/>
              <a:gd name="connsiteY2" fmla="*/ 8275 h 10920"/>
              <a:gd name="connsiteX3" fmla="*/ 24659 w 29091"/>
              <a:gd name="connsiteY3" fmla="*/ 9102 h 10920"/>
              <a:gd name="connsiteX4" fmla="*/ 22322 w 29091"/>
              <a:gd name="connsiteY4" fmla="*/ 10205 h 10920"/>
              <a:gd name="connsiteX5" fmla="*/ 20024 w 29091"/>
              <a:gd name="connsiteY5" fmla="*/ 10113 h 10920"/>
              <a:gd name="connsiteX6" fmla="*/ 17173 w 29091"/>
              <a:gd name="connsiteY6" fmla="*/ 186 h 10920"/>
              <a:gd name="connsiteX7" fmla="*/ 14295 w 29091"/>
              <a:gd name="connsiteY7" fmla="*/ 10114 h 10920"/>
              <a:gd name="connsiteX8" fmla="*/ 11486 w 29091"/>
              <a:gd name="connsiteY8" fmla="*/ 2 h 10920"/>
              <a:gd name="connsiteX9" fmla="*/ 8540 w 29091"/>
              <a:gd name="connsiteY9" fmla="*/ 9929 h 10920"/>
              <a:gd name="connsiteX10" fmla="*/ 5741 w 29091"/>
              <a:gd name="connsiteY10" fmla="*/ 2 h 10920"/>
              <a:gd name="connsiteX11" fmla="*/ 2881 w 29091"/>
              <a:gd name="connsiteY11" fmla="*/ 10109 h 10920"/>
              <a:gd name="connsiteX12" fmla="*/ 0 w 29091"/>
              <a:gd name="connsiteY12" fmla="*/ 5058 h 10920"/>
              <a:gd name="connsiteX0" fmla="*/ 29091 w 29091"/>
              <a:gd name="connsiteY0" fmla="*/ 7252 h 10920"/>
              <a:gd name="connsiteX1" fmla="*/ 28010 w 29091"/>
              <a:gd name="connsiteY1" fmla="*/ 7631 h 10920"/>
              <a:gd name="connsiteX2" fmla="*/ 26659 w 29091"/>
              <a:gd name="connsiteY2" fmla="*/ 8275 h 10920"/>
              <a:gd name="connsiteX3" fmla="*/ 24659 w 29091"/>
              <a:gd name="connsiteY3" fmla="*/ 9102 h 10920"/>
              <a:gd name="connsiteX4" fmla="*/ 22322 w 29091"/>
              <a:gd name="connsiteY4" fmla="*/ 10205 h 10920"/>
              <a:gd name="connsiteX5" fmla="*/ 20024 w 29091"/>
              <a:gd name="connsiteY5" fmla="*/ 10113 h 10920"/>
              <a:gd name="connsiteX6" fmla="*/ 17173 w 29091"/>
              <a:gd name="connsiteY6" fmla="*/ 186 h 10920"/>
              <a:gd name="connsiteX7" fmla="*/ 14295 w 29091"/>
              <a:gd name="connsiteY7" fmla="*/ 10114 h 10920"/>
              <a:gd name="connsiteX8" fmla="*/ 11486 w 29091"/>
              <a:gd name="connsiteY8" fmla="*/ 2 h 10920"/>
              <a:gd name="connsiteX9" fmla="*/ 8540 w 29091"/>
              <a:gd name="connsiteY9" fmla="*/ 9929 h 10920"/>
              <a:gd name="connsiteX10" fmla="*/ 5741 w 29091"/>
              <a:gd name="connsiteY10" fmla="*/ 2 h 10920"/>
              <a:gd name="connsiteX11" fmla="*/ 2881 w 29091"/>
              <a:gd name="connsiteY11" fmla="*/ 10109 h 10920"/>
              <a:gd name="connsiteX12" fmla="*/ 0 w 29091"/>
              <a:gd name="connsiteY12" fmla="*/ 5058 h 10920"/>
              <a:gd name="connsiteX0" fmla="*/ 29091 w 29091"/>
              <a:gd name="connsiteY0" fmla="*/ 7252 h 10282"/>
              <a:gd name="connsiteX1" fmla="*/ 28010 w 29091"/>
              <a:gd name="connsiteY1" fmla="*/ 7631 h 10282"/>
              <a:gd name="connsiteX2" fmla="*/ 26659 w 29091"/>
              <a:gd name="connsiteY2" fmla="*/ 8275 h 10282"/>
              <a:gd name="connsiteX3" fmla="*/ 24659 w 29091"/>
              <a:gd name="connsiteY3" fmla="*/ 9102 h 10282"/>
              <a:gd name="connsiteX4" fmla="*/ 22903 w 29091"/>
              <a:gd name="connsiteY4" fmla="*/ 370 h 10282"/>
              <a:gd name="connsiteX5" fmla="*/ 20024 w 29091"/>
              <a:gd name="connsiteY5" fmla="*/ 10113 h 10282"/>
              <a:gd name="connsiteX6" fmla="*/ 17173 w 29091"/>
              <a:gd name="connsiteY6" fmla="*/ 186 h 10282"/>
              <a:gd name="connsiteX7" fmla="*/ 14295 w 29091"/>
              <a:gd name="connsiteY7" fmla="*/ 10114 h 10282"/>
              <a:gd name="connsiteX8" fmla="*/ 11486 w 29091"/>
              <a:gd name="connsiteY8" fmla="*/ 2 h 10282"/>
              <a:gd name="connsiteX9" fmla="*/ 8540 w 29091"/>
              <a:gd name="connsiteY9" fmla="*/ 9929 h 10282"/>
              <a:gd name="connsiteX10" fmla="*/ 5741 w 29091"/>
              <a:gd name="connsiteY10" fmla="*/ 2 h 10282"/>
              <a:gd name="connsiteX11" fmla="*/ 2881 w 29091"/>
              <a:gd name="connsiteY11" fmla="*/ 10109 h 10282"/>
              <a:gd name="connsiteX12" fmla="*/ 0 w 29091"/>
              <a:gd name="connsiteY12" fmla="*/ 5058 h 10282"/>
              <a:gd name="connsiteX0" fmla="*/ 29091 w 29091"/>
              <a:gd name="connsiteY0" fmla="*/ 7252 h 10282"/>
              <a:gd name="connsiteX1" fmla="*/ 28010 w 29091"/>
              <a:gd name="connsiteY1" fmla="*/ 7631 h 10282"/>
              <a:gd name="connsiteX2" fmla="*/ 26659 w 29091"/>
              <a:gd name="connsiteY2" fmla="*/ 8275 h 10282"/>
              <a:gd name="connsiteX3" fmla="*/ 25686 w 29091"/>
              <a:gd name="connsiteY3" fmla="*/ 10113 h 10282"/>
              <a:gd name="connsiteX4" fmla="*/ 22903 w 29091"/>
              <a:gd name="connsiteY4" fmla="*/ 370 h 10282"/>
              <a:gd name="connsiteX5" fmla="*/ 20024 w 29091"/>
              <a:gd name="connsiteY5" fmla="*/ 10113 h 10282"/>
              <a:gd name="connsiteX6" fmla="*/ 17173 w 29091"/>
              <a:gd name="connsiteY6" fmla="*/ 186 h 10282"/>
              <a:gd name="connsiteX7" fmla="*/ 14295 w 29091"/>
              <a:gd name="connsiteY7" fmla="*/ 10114 h 10282"/>
              <a:gd name="connsiteX8" fmla="*/ 11486 w 29091"/>
              <a:gd name="connsiteY8" fmla="*/ 2 h 10282"/>
              <a:gd name="connsiteX9" fmla="*/ 8540 w 29091"/>
              <a:gd name="connsiteY9" fmla="*/ 9929 h 10282"/>
              <a:gd name="connsiteX10" fmla="*/ 5741 w 29091"/>
              <a:gd name="connsiteY10" fmla="*/ 2 h 10282"/>
              <a:gd name="connsiteX11" fmla="*/ 2881 w 29091"/>
              <a:gd name="connsiteY11" fmla="*/ 10109 h 10282"/>
              <a:gd name="connsiteX12" fmla="*/ 0 w 29091"/>
              <a:gd name="connsiteY12" fmla="*/ 5058 h 10282"/>
              <a:gd name="connsiteX0" fmla="*/ 29091 w 29091"/>
              <a:gd name="connsiteY0" fmla="*/ 7252 h 10282"/>
              <a:gd name="connsiteX1" fmla="*/ 28010 w 29091"/>
              <a:gd name="connsiteY1" fmla="*/ 7631 h 10282"/>
              <a:gd name="connsiteX2" fmla="*/ 28591 w 29091"/>
              <a:gd name="connsiteY2" fmla="*/ 646 h 10282"/>
              <a:gd name="connsiteX3" fmla="*/ 25686 w 29091"/>
              <a:gd name="connsiteY3" fmla="*/ 10113 h 10282"/>
              <a:gd name="connsiteX4" fmla="*/ 22903 w 29091"/>
              <a:gd name="connsiteY4" fmla="*/ 370 h 10282"/>
              <a:gd name="connsiteX5" fmla="*/ 20024 w 29091"/>
              <a:gd name="connsiteY5" fmla="*/ 10113 h 10282"/>
              <a:gd name="connsiteX6" fmla="*/ 17173 w 29091"/>
              <a:gd name="connsiteY6" fmla="*/ 186 h 10282"/>
              <a:gd name="connsiteX7" fmla="*/ 14295 w 29091"/>
              <a:gd name="connsiteY7" fmla="*/ 10114 h 10282"/>
              <a:gd name="connsiteX8" fmla="*/ 11486 w 29091"/>
              <a:gd name="connsiteY8" fmla="*/ 2 h 10282"/>
              <a:gd name="connsiteX9" fmla="*/ 8540 w 29091"/>
              <a:gd name="connsiteY9" fmla="*/ 9929 h 10282"/>
              <a:gd name="connsiteX10" fmla="*/ 5741 w 29091"/>
              <a:gd name="connsiteY10" fmla="*/ 2 h 10282"/>
              <a:gd name="connsiteX11" fmla="*/ 2881 w 29091"/>
              <a:gd name="connsiteY11" fmla="*/ 10109 h 10282"/>
              <a:gd name="connsiteX12" fmla="*/ 0 w 29091"/>
              <a:gd name="connsiteY12" fmla="*/ 5058 h 10282"/>
              <a:gd name="connsiteX0" fmla="*/ 34307 w 34307"/>
              <a:gd name="connsiteY0" fmla="*/ 450 h 10282"/>
              <a:gd name="connsiteX1" fmla="*/ 28010 w 34307"/>
              <a:gd name="connsiteY1" fmla="*/ 7631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405"/>
              <a:gd name="connsiteX1" fmla="*/ 31402 w 34307"/>
              <a:gd name="connsiteY1" fmla="*/ 10205 h 10405"/>
              <a:gd name="connsiteX2" fmla="*/ 28605 w 34307"/>
              <a:gd name="connsiteY2" fmla="*/ 370 h 10405"/>
              <a:gd name="connsiteX3" fmla="*/ 25686 w 34307"/>
              <a:gd name="connsiteY3" fmla="*/ 10389 h 10405"/>
              <a:gd name="connsiteX4" fmla="*/ 22903 w 34307"/>
              <a:gd name="connsiteY4" fmla="*/ 370 h 10405"/>
              <a:gd name="connsiteX5" fmla="*/ 20024 w 34307"/>
              <a:gd name="connsiteY5" fmla="*/ 10113 h 10405"/>
              <a:gd name="connsiteX6" fmla="*/ 17173 w 34307"/>
              <a:gd name="connsiteY6" fmla="*/ 186 h 10405"/>
              <a:gd name="connsiteX7" fmla="*/ 14295 w 34307"/>
              <a:gd name="connsiteY7" fmla="*/ 10114 h 10405"/>
              <a:gd name="connsiteX8" fmla="*/ 11486 w 34307"/>
              <a:gd name="connsiteY8" fmla="*/ 2 h 10405"/>
              <a:gd name="connsiteX9" fmla="*/ 8540 w 34307"/>
              <a:gd name="connsiteY9" fmla="*/ 9929 h 10405"/>
              <a:gd name="connsiteX10" fmla="*/ 5741 w 34307"/>
              <a:gd name="connsiteY10" fmla="*/ 2 h 10405"/>
              <a:gd name="connsiteX11" fmla="*/ 2881 w 34307"/>
              <a:gd name="connsiteY11" fmla="*/ 10109 h 10405"/>
              <a:gd name="connsiteX12" fmla="*/ 0 w 34307"/>
              <a:gd name="connsiteY12" fmla="*/ 5058 h 10405"/>
              <a:gd name="connsiteX0" fmla="*/ 34307 w 34307"/>
              <a:gd name="connsiteY0" fmla="*/ 450 h 10405"/>
              <a:gd name="connsiteX1" fmla="*/ 31402 w 34307"/>
              <a:gd name="connsiteY1" fmla="*/ 10205 h 10405"/>
              <a:gd name="connsiteX2" fmla="*/ 28605 w 34307"/>
              <a:gd name="connsiteY2" fmla="*/ 370 h 10405"/>
              <a:gd name="connsiteX3" fmla="*/ 25686 w 34307"/>
              <a:gd name="connsiteY3" fmla="*/ 10389 h 10405"/>
              <a:gd name="connsiteX4" fmla="*/ 22903 w 34307"/>
              <a:gd name="connsiteY4" fmla="*/ 370 h 10405"/>
              <a:gd name="connsiteX5" fmla="*/ 20024 w 34307"/>
              <a:gd name="connsiteY5" fmla="*/ 10113 h 10405"/>
              <a:gd name="connsiteX6" fmla="*/ 17173 w 34307"/>
              <a:gd name="connsiteY6" fmla="*/ 186 h 10405"/>
              <a:gd name="connsiteX7" fmla="*/ 14295 w 34307"/>
              <a:gd name="connsiteY7" fmla="*/ 10114 h 10405"/>
              <a:gd name="connsiteX8" fmla="*/ 11486 w 34307"/>
              <a:gd name="connsiteY8" fmla="*/ 2 h 10405"/>
              <a:gd name="connsiteX9" fmla="*/ 8540 w 34307"/>
              <a:gd name="connsiteY9" fmla="*/ 9929 h 10405"/>
              <a:gd name="connsiteX10" fmla="*/ 5741 w 34307"/>
              <a:gd name="connsiteY10" fmla="*/ 2 h 10405"/>
              <a:gd name="connsiteX11" fmla="*/ 2881 w 34307"/>
              <a:gd name="connsiteY11" fmla="*/ 10109 h 10405"/>
              <a:gd name="connsiteX12" fmla="*/ 0 w 34307"/>
              <a:gd name="connsiteY12" fmla="*/ 5058 h 10405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903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483"/>
              <a:gd name="connsiteX1" fmla="*/ 31402 w 34307"/>
              <a:gd name="connsiteY1" fmla="*/ 10205 h 10483"/>
              <a:gd name="connsiteX2" fmla="*/ 28605 w 34307"/>
              <a:gd name="connsiteY2" fmla="*/ 370 h 10483"/>
              <a:gd name="connsiteX3" fmla="*/ 25686 w 34307"/>
              <a:gd name="connsiteY3" fmla="*/ 10389 h 10483"/>
              <a:gd name="connsiteX4" fmla="*/ 22862 w 34307"/>
              <a:gd name="connsiteY4" fmla="*/ 370 h 10483"/>
              <a:gd name="connsiteX5" fmla="*/ 20038 w 34307"/>
              <a:gd name="connsiteY5" fmla="*/ 10481 h 10483"/>
              <a:gd name="connsiteX6" fmla="*/ 17173 w 34307"/>
              <a:gd name="connsiteY6" fmla="*/ 186 h 10483"/>
              <a:gd name="connsiteX7" fmla="*/ 14295 w 34307"/>
              <a:gd name="connsiteY7" fmla="*/ 10114 h 10483"/>
              <a:gd name="connsiteX8" fmla="*/ 11486 w 34307"/>
              <a:gd name="connsiteY8" fmla="*/ 2 h 10483"/>
              <a:gd name="connsiteX9" fmla="*/ 8540 w 34307"/>
              <a:gd name="connsiteY9" fmla="*/ 9929 h 10483"/>
              <a:gd name="connsiteX10" fmla="*/ 5741 w 34307"/>
              <a:gd name="connsiteY10" fmla="*/ 2 h 10483"/>
              <a:gd name="connsiteX11" fmla="*/ 2881 w 34307"/>
              <a:gd name="connsiteY11" fmla="*/ 10109 h 10483"/>
              <a:gd name="connsiteX12" fmla="*/ 0 w 34307"/>
              <a:gd name="connsiteY12" fmla="*/ 5058 h 10483"/>
              <a:gd name="connsiteX0" fmla="*/ 34307 w 34307"/>
              <a:gd name="connsiteY0" fmla="*/ 450 h 10481"/>
              <a:gd name="connsiteX1" fmla="*/ 31402 w 34307"/>
              <a:gd name="connsiteY1" fmla="*/ 10205 h 10481"/>
              <a:gd name="connsiteX2" fmla="*/ 28605 w 34307"/>
              <a:gd name="connsiteY2" fmla="*/ 370 h 10481"/>
              <a:gd name="connsiteX3" fmla="*/ 25686 w 34307"/>
              <a:gd name="connsiteY3" fmla="*/ 10389 h 10481"/>
              <a:gd name="connsiteX4" fmla="*/ 22862 w 34307"/>
              <a:gd name="connsiteY4" fmla="*/ 370 h 10481"/>
              <a:gd name="connsiteX5" fmla="*/ 20038 w 34307"/>
              <a:gd name="connsiteY5" fmla="*/ 10481 h 10481"/>
              <a:gd name="connsiteX6" fmla="*/ 17173 w 34307"/>
              <a:gd name="connsiteY6" fmla="*/ 186 h 10481"/>
              <a:gd name="connsiteX7" fmla="*/ 14295 w 34307"/>
              <a:gd name="connsiteY7" fmla="*/ 10114 h 10481"/>
              <a:gd name="connsiteX8" fmla="*/ 11486 w 34307"/>
              <a:gd name="connsiteY8" fmla="*/ 2 h 10481"/>
              <a:gd name="connsiteX9" fmla="*/ 8540 w 34307"/>
              <a:gd name="connsiteY9" fmla="*/ 9929 h 10481"/>
              <a:gd name="connsiteX10" fmla="*/ 5741 w 34307"/>
              <a:gd name="connsiteY10" fmla="*/ 2 h 10481"/>
              <a:gd name="connsiteX11" fmla="*/ 2881 w 34307"/>
              <a:gd name="connsiteY11" fmla="*/ 10109 h 10481"/>
              <a:gd name="connsiteX12" fmla="*/ 0 w 34307"/>
              <a:gd name="connsiteY12" fmla="*/ 5058 h 10481"/>
              <a:gd name="connsiteX0" fmla="*/ 34307 w 34307"/>
              <a:gd name="connsiteY0" fmla="*/ 450 h 10481"/>
              <a:gd name="connsiteX1" fmla="*/ 31402 w 34307"/>
              <a:gd name="connsiteY1" fmla="*/ 10205 h 10481"/>
              <a:gd name="connsiteX2" fmla="*/ 28605 w 34307"/>
              <a:gd name="connsiteY2" fmla="*/ 370 h 10481"/>
              <a:gd name="connsiteX3" fmla="*/ 25686 w 34307"/>
              <a:gd name="connsiteY3" fmla="*/ 10389 h 10481"/>
              <a:gd name="connsiteX4" fmla="*/ 22862 w 34307"/>
              <a:gd name="connsiteY4" fmla="*/ 370 h 10481"/>
              <a:gd name="connsiteX5" fmla="*/ 20038 w 34307"/>
              <a:gd name="connsiteY5" fmla="*/ 10481 h 10481"/>
              <a:gd name="connsiteX6" fmla="*/ 17173 w 34307"/>
              <a:gd name="connsiteY6" fmla="*/ 186 h 10481"/>
              <a:gd name="connsiteX7" fmla="*/ 14295 w 34307"/>
              <a:gd name="connsiteY7" fmla="*/ 10114 h 10481"/>
              <a:gd name="connsiteX8" fmla="*/ 11486 w 34307"/>
              <a:gd name="connsiteY8" fmla="*/ 2 h 10481"/>
              <a:gd name="connsiteX9" fmla="*/ 8540 w 34307"/>
              <a:gd name="connsiteY9" fmla="*/ 9929 h 10481"/>
              <a:gd name="connsiteX10" fmla="*/ 5741 w 34307"/>
              <a:gd name="connsiteY10" fmla="*/ 2 h 10481"/>
              <a:gd name="connsiteX11" fmla="*/ 2881 w 34307"/>
              <a:gd name="connsiteY11" fmla="*/ 10109 h 10481"/>
              <a:gd name="connsiteX12" fmla="*/ 0 w 34307"/>
              <a:gd name="connsiteY12" fmla="*/ 5058 h 10481"/>
              <a:gd name="connsiteX0" fmla="*/ 34307 w 34307"/>
              <a:gd name="connsiteY0" fmla="*/ 450 h 10481"/>
              <a:gd name="connsiteX1" fmla="*/ 31402 w 34307"/>
              <a:gd name="connsiteY1" fmla="*/ 10205 h 10481"/>
              <a:gd name="connsiteX2" fmla="*/ 28605 w 34307"/>
              <a:gd name="connsiteY2" fmla="*/ 370 h 10481"/>
              <a:gd name="connsiteX3" fmla="*/ 25686 w 34307"/>
              <a:gd name="connsiteY3" fmla="*/ 10389 h 10481"/>
              <a:gd name="connsiteX4" fmla="*/ 22862 w 34307"/>
              <a:gd name="connsiteY4" fmla="*/ 370 h 10481"/>
              <a:gd name="connsiteX5" fmla="*/ 20038 w 34307"/>
              <a:gd name="connsiteY5" fmla="*/ 10481 h 10481"/>
              <a:gd name="connsiteX6" fmla="*/ 17173 w 34307"/>
              <a:gd name="connsiteY6" fmla="*/ 186 h 10481"/>
              <a:gd name="connsiteX7" fmla="*/ 14295 w 34307"/>
              <a:gd name="connsiteY7" fmla="*/ 10114 h 10481"/>
              <a:gd name="connsiteX8" fmla="*/ 11486 w 34307"/>
              <a:gd name="connsiteY8" fmla="*/ 2 h 10481"/>
              <a:gd name="connsiteX9" fmla="*/ 8540 w 34307"/>
              <a:gd name="connsiteY9" fmla="*/ 9929 h 10481"/>
              <a:gd name="connsiteX10" fmla="*/ 5741 w 34307"/>
              <a:gd name="connsiteY10" fmla="*/ 2 h 10481"/>
              <a:gd name="connsiteX11" fmla="*/ 2881 w 34307"/>
              <a:gd name="connsiteY11" fmla="*/ 10109 h 10481"/>
              <a:gd name="connsiteX12" fmla="*/ 0 w 34307"/>
              <a:gd name="connsiteY12" fmla="*/ 5058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4639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4639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5477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5477 h 10481"/>
              <a:gd name="connsiteX0" fmla="*/ 36129 w 36344"/>
              <a:gd name="connsiteY0" fmla="*/ 774 h 10805"/>
              <a:gd name="connsiteX1" fmla="*/ 36129 w 36344"/>
              <a:gd name="connsiteY1" fmla="*/ 708 h 10805"/>
              <a:gd name="connsiteX2" fmla="*/ 33224 w 36344"/>
              <a:gd name="connsiteY2" fmla="*/ 10529 h 10805"/>
              <a:gd name="connsiteX3" fmla="*/ 30427 w 36344"/>
              <a:gd name="connsiteY3" fmla="*/ 694 h 10805"/>
              <a:gd name="connsiteX4" fmla="*/ 27508 w 36344"/>
              <a:gd name="connsiteY4" fmla="*/ 10713 h 10805"/>
              <a:gd name="connsiteX5" fmla="*/ 24684 w 36344"/>
              <a:gd name="connsiteY5" fmla="*/ 694 h 10805"/>
              <a:gd name="connsiteX6" fmla="*/ 21860 w 36344"/>
              <a:gd name="connsiteY6" fmla="*/ 10805 h 10805"/>
              <a:gd name="connsiteX7" fmla="*/ 18995 w 36344"/>
              <a:gd name="connsiteY7" fmla="*/ 510 h 10805"/>
              <a:gd name="connsiteX8" fmla="*/ 16117 w 36344"/>
              <a:gd name="connsiteY8" fmla="*/ 10438 h 10805"/>
              <a:gd name="connsiteX9" fmla="*/ 13308 w 36344"/>
              <a:gd name="connsiteY9" fmla="*/ 326 h 10805"/>
              <a:gd name="connsiteX10" fmla="*/ 10362 w 36344"/>
              <a:gd name="connsiteY10" fmla="*/ 10253 h 10805"/>
              <a:gd name="connsiteX11" fmla="*/ 7563 w 36344"/>
              <a:gd name="connsiteY11" fmla="*/ 326 h 10805"/>
              <a:gd name="connsiteX12" fmla="*/ 4703 w 36344"/>
              <a:gd name="connsiteY12" fmla="*/ 10433 h 10805"/>
              <a:gd name="connsiteX13" fmla="*/ 0 w 36344"/>
              <a:gd name="connsiteY13" fmla="*/ 5801 h 10805"/>
              <a:gd name="connsiteX0" fmla="*/ 36129 w 38413"/>
              <a:gd name="connsiteY0" fmla="*/ 450 h 10481"/>
              <a:gd name="connsiteX1" fmla="*/ 38356 w 38413"/>
              <a:gd name="connsiteY1" fmla="*/ 4365 h 10481"/>
              <a:gd name="connsiteX2" fmla="*/ 33224 w 38413"/>
              <a:gd name="connsiteY2" fmla="*/ 10205 h 10481"/>
              <a:gd name="connsiteX3" fmla="*/ 30427 w 38413"/>
              <a:gd name="connsiteY3" fmla="*/ 370 h 10481"/>
              <a:gd name="connsiteX4" fmla="*/ 27508 w 38413"/>
              <a:gd name="connsiteY4" fmla="*/ 10389 h 10481"/>
              <a:gd name="connsiteX5" fmla="*/ 24684 w 38413"/>
              <a:gd name="connsiteY5" fmla="*/ 370 h 10481"/>
              <a:gd name="connsiteX6" fmla="*/ 21860 w 38413"/>
              <a:gd name="connsiteY6" fmla="*/ 10481 h 10481"/>
              <a:gd name="connsiteX7" fmla="*/ 18995 w 38413"/>
              <a:gd name="connsiteY7" fmla="*/ 186 h 10481"/>
              <a:gd name="connsiteX8" fmla="*/ 16117 w 38413"/>
              <a:gd name="connsiteY8" fmla="*/ 10114 h 10481"/>
              <a:gd name="connsiteX9" fmla="*/ 13308 w 38413"/>
              <a:gd name="connsiteY9" fmla="*/ 2 h 10481"/>
              <a:gd name="connsiteX10" fmla="*/ 10362 w 38413"/>
              <a:gd name="connsiteY10" fmla="*/ 9929 h 10481"/>
              <a:gd name="connsiteX11" fmla="*/ 7563 w 38413"/>
              <a:gd name="connsiteY11" fmla="*/ 2 h 10481"/>
              <a:gd name="connsiteX12" fmla="*/ 4703 w 38413"/>
              <a:gd name="connsiteY12" fmla="*/ 10109 h 10481"/>
              <a:gd name="connsiteX13" fmla="*/ 0 w 38413"/>
              <a:gd name="connsiteY13" fmla="*/ 5477 h 10481"/>
              <a:gd name="connsiteX0" fmla="*/ 36078 w 38412"/>
              <a:gd name="connsiteY0" fmla="*/ 3383 h 10481"/>
              <a:gd name="connsiteX1" fmla="*/ 38356 w 38412"/>
              <a:gd name="connsiteY1" fmla="*/ 4365 h 10481"/>
              <a:gd name="connsiteX2" fmla="*/ 33224 w 38412"/>
              <a:gd name="connsiteY2" fmla="*/ 10205 h 10481"/>
              <a:gd name="connsiteX3" fmla="*/ 30427 w 38412"/>
              <a:gd name="connsiteY3" fmla="*/ 370 h 10481"/>
              <a:gd name="connsiteX4" fmla="*/ 27508 w 38412"/>
              <a:gd name="connsiteY4" fmla="*/ 10389 h 10481"/>
              <a:gd name="connsiteX5" fmla="*/ 24684 w 38412"/>
              <a:gd name="connsiteY5" fmla="*/ 370 h 10481"/>
              <a:gd name="connsiteX6" fmla="*/ 21860 w 38412"/>
              <a:gd name="connsiteY6" fmla="*/ 10481 h 10481"/>
              <a:gd name="connsiteX7" fmla="*/ 18995 w 38412"/>
              <a:gd name="connsiteY7" fmla="*/ 186 h 10481"/>
              <a:gd name="connsiteX8" fmla="*/ 16117 w 38412"/>
              <a:gd name="connsiteY8" fmla="*/ 10114 h 10481"/>
              <a:gd name="connsiteX9" fmla="*/ 13308 w 38412"/>
              <a:gd name="connsiteY9" fmla="*/ 2 h 10481"/>
              <a:gd name="connsiteX10" fmla="*/ 10362 w 38412"/>
              <a:gd name="connsiteY10" fmla="*/ 9929 h 10481"/>
              <a:gd name="connsiteX11" fmla="*/ 7563 w 38412"/>
              <a:gd name="connsiteY11" fmla="*/ 2 h 10481"/>
              <a:gd name="connsiteX12" fmla="*/ 4703 w 38412"/>
              <a:gd name="connsiteY12" fmla="*/ 10109 h 10481"/>
              <a:gd name="connsiteX13" fmla="*/ 0 w 38412"/>
              <a:gd name="connsiteY13" fmla="*/ 5477 h 10481"/>
              <a:gd name="connsiteX0" fmla="*/ 36078 w 36331"/>
              <a:gd name="connsiteY0" fmla="*/ 3542 h 10640"/>
              <a:gd name="connsiteX1" fmla="*/ 36129 w 36331"/>
              <a:gd name="connsiteY1" fmla="*/ 334 h 10640"/>
              <a:gd name="connsiteX2" fmla="*/ 33224 w 36331"/>
              <a:gd name="connsiteY2" fmla="*/ 10364 h 10640"/>
              <a:gd name="connsiteX3" fmla="*/ 30427 w 36331"/>
              <a:gd name="connsiteY3" fmla="*/ 529 h 10640"/>
              <a:gd name="connsiteX4" fmla="*/ 27508 w 36331"/>
              <a:gd name="connsiteY4" fmla="*/ 10548 h 10640"/>
              <a:gd name="connsiteX5" fmla="*/ 24684 w 36331"/>
              <a:gd name="connsiteY5" fmla="*/ 529 h 10640"/>
              <a:gd name="connsiteX6" fmla="*/ 21860 w 36331"/>
              <a:gd name="connsiteY6" fmla="*/ 10640 h 10640"/>
              <a:gd name="connsiteX7" fmla="*/ 18995 w 36331"/>
              <a:gd name="connsiteY7" fmla="*/ 345 h 10640"/>
              <a:gd name="connsiteX8" fmla="*/ 16117 w 36331"/>
              <a:gd name="connsiteY8" fmla="*/ 10273 h 10640"/>
              <a:gd name="connsiteX9" fmla="*/ 13308 w 36331"/>
              <a:gd name="connsiteY9" fmla="*/ 161 h 10640"/>
              <a:gd name="connsiteX10" fmla="*/ 10362 w 36331"/>
              <a:gd name="connsiteY10" fmla="*/ 10088 h 10640"/>
              <a:gd name="connsiteX11" fmla="*/ 7563 w 36331"/>
              <a:gd name="connsiteY11" fmla="*/ 161 h 10640"/>
              <a:gd name="connsiteX12" fmla="*/ 4703 w 36331"/>
              <a:gd name="connsiteY12" fmla="*/ 10268 h 10640"/>
              <a:gd name="connsiteX13" fmla="*/ 0 w 36331"/>
              <a:gd name="connsiteY13" fmla="*/ 5636 h 10640"/>
              <a:gd name="connsiteX0" fmla="*/ 42657 w 42657"/>
              <a:gd name="connsiteY0" fmla="*/ 6980 h 10516"/>
              <a:gd name="connsiteX1" fmla="*/ 36129 w 42657"/>
              <a:gd name="connsiteY1" fmla="*/ 210 h 10516"/>
              <a:gd name="connsiteX2" fmla="*/ 33224 w 42657"/>
              <a:gd name="connsiteY2" fmla="*/ 10240 h 10516"/>
              <a:gd name="connsiteX3" fmla="*/ 30427 w 42657"/>
              <a:gd name="connsiteY3" fmla="*/ 405 h 10516"/>
              <a:gd name="connsiteX4" fmla="*/ 27508 w 42657"/>
              <a:gd name="connsiteY4" fmla="*/ 10424 h 10516"/>
              <a:gd name="connsiteX5" fmla="*/ 24684 w 42657"/>
              <a:gd name="connsiteY5" fmla="*/ 405 h 10516"/>
              <a:gd name="connsiteX6" fmla="*/ 21860 w 42657"/>
              <a:gd name="connsiteY6" fmla="*/ 10516 h 10516"/>
              <a:gd name="connsiteX7" fmla="*/ 18995 w 42657"/>
              <a:gd name="connsiteY7" fmla="*/ 221 h 10516"/>
              <a:gd name="connsiteX8" fmla="*/ 16117 w 42657"/>
              <a:gd name="connsiteY8" fmla="*/ 10149 h 10516"/>
              <a:gd name="connsiteX9" fmla="*/ 13308 w 42657"/>
              <a:gd name="connsiteY9" fmla="*/ 37 h 10516"/>
              <a:gd name="connsiteX10" fmla="*/ 10362 w 42657"/>
              <a:gd name="connsiteY10" fmla="*/ 9964 h 10516"/>
              <a:gd name="connsiteX11" fmla="*/ 7563 w 42657"/>
              <a:gd name="connsiteY11" fmla="*/ 37 h 10516"/>
              <a:gd name="connsiteX12" fmla="*/ 4703 w 42657"/>
              <a:gd name="connsiteY12" fmla="*/ 10144 h 10516"/>
              <a:gd name="connsiteX13" fmla="*/ 0 w 42657"/>
              <a:gd name="connsiteY13" fmla="*/ 5512 h 10516"/>
              <a:gd name="connsiteX0" fmla="*/ 42657 w 42657"/>
              <a:gd name="connsiteY0" fmla="*/ 6980 h 10516"/>
              <a:gd name="connsiteX1" fmla="*/ 36129 w 42657"/>
              <a:gd name="connsiteY1" fmla="*/ 210 h 10516"/>
              <a:gd name="connsiteX2" fmla="*/ 33224 w 42657"/>
              <a:gd name="connsiteY2" fmla="*/ 10240 h 10516"/>
              <a:gd name="connsiteX3" fmla="*/ 30427 w 42657"/>
              <a:gd name="connsiteY3" fmla="*/ 405 h 10516"/>
              <a:gd name="connsiteX4" fmla="*/ 27508 w 42657"/>
              <a:gd name="connsiteY4" fmla="*/ 10424 h 10516"/>
              <a:gd name="connsiteX5" fmla="*/ 24684 w 42657"/>
              <a:gd name="connsiteY5" fmla="*/ 405 h 10516"/>
              <a:gd name="connsiteX6" fmla="*/ 21860 w 42657"/>
              <a:gd name="connsiteY6" fmla="*/ 10516 h 10516"/>
              <a:gd name="connsiteX7" fmla="*/ 18995 w 42657"/>
              <a:gd name="connsiteY7" fmla="*/ 221 h 10516"/>
              <a:gd name="connsiteX8" fmla="*/ 16117 w 42657"/>
              <a:gd name="connsiteY8" fmla="*/ 10149 h 10516"/>
              <a:gd name="connsiteX9" fmla="*/ 13308 w 42657"/>
              <a:gd name="connsiteY9" fmla="*/ 37 h 10516"/>
              <a:gd name="connsiteX10" fmla="*/ 10362 w 42657"/>
              <a:gd name="connsiteY10" fmla="*/ 9964 h 10516"/>
              <a:gd name="connsiteX11" fmla="*/ 7563 w 42657"/>
              <a:gd name="connsiteY11" fmla="*/ 37 h 10516"/>
              <a:gd name="connsiteX12" fmla="*/ 4703 w 42657"/>
              <a:gd name="connsiteY12" fmla="*/ 10144 h 10516"/>
              <a:gd name="connsiteX13" fmla="*/ 0 w 42657"/>
              <a:gd name="connsiteY13" fmla="*/ 5512 h 10516"/>
              <a:gd name="connsiteX0" fmla="*/ 42657 w 42657"/>
              <a:gd name="connsiteY0" fmla="*/ 6945 h 10481"/>
              <a:gd name="connsiteX1" fmla="*/ 36129 w 42657"/>
              <a:gd name="connsiteY1" fmla="*/ 175 h 10481"/>
              <a:gd name="connsiteX2" fmla="*/ 33224 w 42657"/>
              <a:gd name="connsiteY2" fmla="*/ 10205 h 10481"/>
              <a:gd name="connsiteX3" fmla="*/ 30427 w 42657"/>
              <a:gd name="connsiteY3" fmla="*/ 370 h 10481"/>
              <a:gd name="connsiteX4" fmla="*/ 27508 w 42657"/>
              <a:gd name="connsiteY4" fmla="*/ 10389 h 10481"/>
              <a:gd name="connsiteX5" fmla="*/ 24684 w 42657"/>
              <a:gd name="connsiteY5" fmla="*/ 370 h 10481"/>
              <a:gd name="connsiteX6" fmla="*/ 21860 w 42657"/>
              <a:gd name="connsiteY6" fmla="*/ 10481 h 10481"/>
              <a:gd name="connsiteX7" fmla="*/ 18995 w 42657"/>
              <a:gd name="connsiteY7" fmla="*/ 186 h 10481"/>
              <a:gd name="connsiteX8" fmla="*/ 16117 w 42657"/>
              <a:gd name="connsiteY8" fmla="*/ 10114 h 10481"/>
              <a:gd name="connsiteX9" fmla="*/ 13308 w 42657"/>
              <a:gd name="connsiteY9" fmla="*/ 2 h 10481"/>
              <a:gd name="connsiteX10" fmla="*/ 10362 w 42657"/>
              <a:gd name="connsiteY10" fmla="*/ 9929 h 10481"/>
              <a:gd name="connsiteX11" fmla="*/ 7563 w 42657"/>
              <a:gd name="connsiteY11" fmla="*/ 2 h 10481"/>
              <a:gd name="connsiteX12" fmla="*/ 4703 w 42657"/>
              <a:gd name="connsiteY12" fmla="*/ 10109 h 10481"/>
              <a:gd name="connsiteX13" fmla="*/ 0 w 42657"/>
              <a:gd name="connsiteY13" fmla="*/ 5477 h 10481"/>
              <a:gd name="connsiteX0" fmla="*/ 42657 w 42657"/>
              <a:gd name="connsiteY0" fmla="*/ 6945 h 10481"/>
              <a:gd name="connsiteX1" fmla="*/ 36129 w 42657"/>
              <a:gd name="connsiteY1" fmla="*/ 175 h 10481"/>
              <a:gd name="connsiteX2" fmla="*/ 33224 w 42657"/>
              <a:gd name="connsiteY2" fmla="*/ 10205 h 10481"/>
              <a:gd name="connsiteX3" fmla="*/ 30427 w 42657"/>
              <a:gd name="connsiteY3" fmla="*/ 370 h 10481"/>
              <a:gd name="connsiteX4" fmla="*/ 27508 w 42657"/>
              <a:gd name="connsiteY4" fmla="*/ 10389 h 10481"/>
              <a:gd name="connsiteX5" fmla="*/ 24684 w 42657"/>
              <a:gd name="connsiteY5" fmla="*/ 370 h 10481"/>
              <a:gd name="connsiteX6" fmla="*/ 21860 w 42657"/>
              <a:gd name="connsiteY6" fmla="*/ 10481 h 10481"/>
              <a:gd name="connsiteX7" fmla="*/ 18995 w 42657"/>
              <a:gd name="connsiteY7" fmla="*/ 186 h 10481"/>
              <a:gd name="connsiteX8" fmla="*/ 16117 w 42657"/>
              <a:gd name="connsiteY8" fmla="*/ 10114 h 10481"/>
              <a:gd name="connsiteX9" fmla="*/ 13308 w 42657"/>
              <a:gd name="connsiteY9" fmla="*/ 2 h 10481"/>
              <a:gd name="connsiteX10" fmla="*/ 10362 w 42657"/>
              <a:gd name="connsiteY10" fmla="*/ 9929 h 10481"/>
              <a:gd name="connsiteX11" fmla="*/ 7563 w 42657"/>
              <a:gd name="connsiteY11" fmla="*/ 2 h 10481"/>
              <a:gd name="connsiteX12" fmla="*/ 4703 w 42657"/>
              <a:gd name="connsiteY12" fmla="*/ 10109 h 10481"/>
              <a:gd name="connsiteX13" fmla="*/ 0 w 42657"/>
              <a:gd name="connsiteY13" fmla="*/ 5477 h 10481"/>
              <a:gd name="connsiteX0" fmla="*/ 42657 w 42657"/>
              <a:gd name="connsiteY0" fmla="*/ 6945 h 10481"/>
              <a:gd name="connsiteX1" fmla="*/ 36129 w 42657"/>
              <a:gd name="connsiteY1" fmla="*/ 175 h 10481"/>
              <a:gd name="connsiteX2" fmla="*/ 33224 w 42657"/>
              <a:gd name="connsiteY2" fmla="*/ 10205 h 10481"/>
              <a:gd name="connsiteX3" fmla="*/ 30427 w 42657"/>
              <a:gd name="connsiteY3" fmla="*/ 370 h 10481"/>
              <a:gd name="connsiteX4" fmla="*/ 27508 w 42657"/>
              <a:gd name="connsiteY4" fmla="*/ 10389 h 10481"/>
              <a:gd name="connsiteX5" fmla="*/ 24684 w 42657"/>
              <a:gd name="connsiteY5" fmla="*/ 370 h 10481"/>
              <a:gd name="connsiteX6" fmla="*/ 21860 w 42657"/>
              <a:gd name="connsiteY6" fmla="*/ 10481 h 10481"/>
              <a:gd name="connsiteX7" fmla="*/ 18995 w 42657"/>
              <a:gd name="connsiteY7" fmla="*/ 186 h 10481"/>
              <a:gd name="connsiteX8" fmla="*/ 16117 w 42657"/>
              <a:gd name="connsiteY8" fmla="*/ 10114 h 10481"/>
              <a:gd name="connsiteX9" fmla="*/ 13308 w 42657"/>
              <a:gd name="connsiteY9" fmla="*/ 2 h 10481"/>
              <a:gd name="connsiteX10" fmla="*/ 10362 w 42657"/>
              <a:gd name="connsiteY10" fmla="*/ 9929 h 10481"/>
              <a:gd name="connsiteX11" fmla="*/ 7563 w 42657"/>
              <a:gd name="connsiteY11" fmla="*/ 2 h 10481"/>
              <a:gd name="connsiteX12" fmla="*/ 4703 w 42657"/>
              <a:gd name="connsiteY12" fmla="*/ 10109 h 10481"/>
              <a:gd name="connsiteX13" fmla="*/ 0 w 42657"/>
              <a:gd name="connsiteY13" fmla="*/ 5477 h 10481"/>
              <a:gd name="connsiteX0" fmla="*/ 42657 w 42657"/>
              <a:gd name="connsiteY0" fmla="*/ 7202 h 10738"/>
              <a:gd name="connsiteX1" fmla="*/ 36129 w 42657"/>
              <a:gd name="connsiteY1" fmla="*/ 13 h 10738"/>
              <a:gd name="connsiteX2" fmla="*/ 33224 w 42657"/>
              <a:gd name="connsiteY2" fmla="*/ 10462 h 10738"/>
              <a:gd name="connsiteX3" fmla="*/ 30427 w 42657"/>
              <a:gd name="connsiteY3" fmla="*/ 627 h 10738"/>
              <a:gd name="connsiteX4" fmla="*/ 27508 w 42657"/>
              <a:gd name="connsiteY4" fmla="*/ 10646 h 10738"/>
              <a:gd name="connsiteX5" fmla="*/ 24684 w 42657"/>
              <a:gd name="connsiteY5" fmla="*/ 627 h 10738"/>
              <a:gd name="connsiteX6" fmla="*/ 21860 w 42657"/>
              <a:gd name="connsiteY6" fmla="*/ 10738 h 10738"/>
              <a:gd name="connsiteX7" fmla="*/ 18995 w 42657"/>
              <a:gd name="connsiteY7" fmla="*/ 443 h 10738"/>
              <a:gd name="connsiteX8" fmla="*/ 16117 w 42657"/>
              <a:gd name="connsiteY8" fmla="*/ 10371 h 10738"/>
              <a:gd name="connsiteX9" fmla="*/ 13308 w 42657"/>
              <a:gd name="connsiteY9" fmla="*/ 259 h 10738"/>
              <a:gd name="connsiteX10" fmla="*/ 10362 w 42657"/>
              <a:gd name="connsiteY10" fmla="*/ 10186 h 10738"/>
              <a:gd name="connsiteX11" fmla="*/ 7563 w 42657"/>
              <a:gd name="connsiteY11" fmla="*/ 259 h 10738"/>
              <a:gd name="connsiteX12" fmla="*/ 4703 w 42657"/>
              <a:gd name="connsiteY12" fmla="*/ 10366 h 10738"/>
              <a:gd name="connsiteX13" fmla="*/ 0 w 42657"/>
              <a:gd name="connsiteY13" fmla="*/ 5734 h 10738"/>
              <a:gd name="connsiteX0" fmla="*/ 42657 w 42657"/>
              <a:gd name="connsiteY0" fmla="*/ 7194 h 10730"/>
              <a:gd name="connsiteX1" fmla="*/ 36129 w 42657"/>
              <a:gd name="connsiteY1" fmla="*/ 5 h 10730"/>
              <a:gd name="connsiteX2" fmla="*/ 33224 w 42657"/>
              <a:gd name="connsiteY2" fmla="*/ 10454 h 10730"/>
              <a:gd name="connsiteX3" fmla="*/ 30427 w 42657"/>
              <a:gd name="connsiteY3" fmla="*/ 619 h 10730"/>
              <a:gd name="connsiteX4" fmla="*/ 27508 w 42657"/>
              <a:gd name="connsiteY4" fmla="*/ 10638 h 10730"/>
              <a:gd name="connsiteX5" fmla="*/ 24684 w 42657"/>
              <a:gd name="connsiteY5" fmla="*/ 619 h 10730"/>
              <a:gd name="connsiteX6" fmla="*/ 21860 w 42657"/>
              <a:gd name="connsiteY6" fmla="*/ 10730 h 10730"/>
              <a:gd name="connsiteX7" fmla="*/ 18995 w 42657"/>
              <a:gd name="connsiteY7" fmla="*/ 435 h 10730"/>
              <a:gd name="connsiteX8" fmla="*/ 16117 w 42657"/>
              <a:gd name="connsiteY8" fmla="*/ 10363 h 10730"/>
              <a:gd name="connsiteX9" fmla="*/ 13308 w 42657"/>
              <a:gd name="connsiteY9" fmla="*/ 251 h 10730"/>
              <a:gd name="connsiteX10" fmla="*/ 10362 w 42657"/>
              <a:gd name="connsiteY10" fmla="*/ 10178 h 10730"/>
              <a:gd name="connsiteX11" fmla="*/ 7563 w 42657"/>
              <a:gd name="connsiteY11" fmla="*/ 251 h 10730"/>
              <a:gd name="connsiteX12" fmla="*/ 4703 w 42657"/>
              <a:gd name="connsiteY12" fmla="*/ 10358 h 10730"/>
              <a:gd name="connsiteX13" fmla="*/ 0 w 42657"/>
              <a:gd name="connsiteY13" fmla="*/ 5726 h 10730"/>
              <a:gd name="connsiteX0" fmla="*/ 42657 w 42657"/>
              <a:gd name="connsiteY0" fmla="*/ 7189 h 10725"/>
              <a:gd name="connsiteX1" fmla="*/ 36129 w 42657"/>
              <a:gd name="connsiteY1" fmla="*/ 0 h 10725"/>
              <a:gd name="connsiteX2" fmla="*/ 33224 w 42657"/>
              <a:gd name="connsiteY2" fmla="*/ 10449 h 10725"/>
              <a:gd name="connsiteX3" fmla="*/ 30427 w 42657"/>
              <a:gd name="connsiteY3" fmla="*/ 614 h 10725"/>
              <a:gd name="connsiteX4" fmla="*/ 27508 w 42657"/>
              <a:gd name="connsiteY4" fmla="*/ 10633 h 10725"/>
              <a:gd name="connsiteX5" fmla="*/ 24684 w 42657"/>
              <a:gd name="connsiteY5" fmla="*/ 614 h 10725"/>
              <a:gd name="connsiteX6" fmla="*/ 21860 w 42657"/>
              <a:gd name="connsiteY6" fmla="*/ 10725 h 10725"/>
              <a:gd name="connsiteX7" fmla="*/ 18995 w 42657"/>
              <a:gd name="connsiteY7" fmla="*/ 430 h 10725"/>
              <a:gd name="connsiteX8" fmla="*/ 16117 w 42657"/>
              <a:gd name="connsiteY8" fmla="*/ 10358 h 10725"/>
              <a:gd name="connsiteX9" fmla="*/ 13308 w 42657"/>
              <a:gd name="connsiteY9" fmla="*/ 246 h 10725"/>
              <a:gd name="connsiteX10" fmla="*/ 10362 w 42657"/>
              <a:gd name="connsiteY10" fmla="*/ 10173 h 10725"/>
              <a:gd name="connsiteX11" fmla="*/ 7563 w 42657"/>
              <a:gd name="connsiteY11" fmla="*/ 246 h 10725"/>
              <a:gd name="connsiteX12" fmla="*/ 4703 w 42657"/>
              <a:gd name="connsiteY12" fmla="*/ 10353 h 10725"/>
              <a:gd name="connsiteX13" fmla="*/ 0 w 42657"/>
              <a:gd name="connsiteY13" fmla="*/ 5721 h 10725"/>
              <a:gd name="connsiteX0" fmla="*/ 42657 w 42657"/>
              <a:gd name="connsiteY0" fmla="*/ 7191 h 10727"/>
              <a:gd name="connsiteX1" fmla="*/ 36129 w 42657"/>
              <a:gd name="connsiteY1" fmla="*/ 2 h 10727"/>
              <a:gd name="connsiteX2" fmla="*/ 33224 w 42657"/>
              <a:gd name="connsiteY2" fmla="*/ 10451 h 10727"/>
              <a:gd name="connsiteX3" fmla="*/ 30427 w 42657"/>
              <a:gd name="connsiteY3" fmla="*/ 616 h 10727"/>
              <a:gd name="connsiteX4" fmla="*/ 27508 w 42657"/>
              <a:gd name="connsiteY4" fmla="*/ 10635 h 10727"/>
              <a:gd name="connsiteX5" fmla="*/ 24684 w 42657"/>
              <a:gd name="connsiteY5" fmla="*/ 616 h 10727"/>
              <a:gd name="connsiteX6" fmla="*/ 21860 w 42657"/>
              <a:gd name="connsiteY6" fmla="*/ 10727 h 10727"/>
              <a:gd name="connsiteX7" fmla="*/ 18995 w 42657"/>
              <a:gd name="connsiteY7" fmla="*/ 432 h 10727"/>
              <a:gd name="connsiteX8" fmla="*/ 16117 w 42657"/>
              <a:gd name="connsiteY8" fmla="*/ 10360 h 10727"/>
              <a:gd name="connsiteX9" fmla="*/ 13308 w 42657"/>
              <a:gd name="connsiteY9" fmla="*/ 248 h 10727"/>
              <a:gd name="connsiteX10" fmla="*/ 10362 w 42657"/>
              <a:gd name="connsiteY10" fmla="*/ 10175 h 10727"/>
              <a:gd name="connsiteX11" fmla="*/ 7563 w 42657"/>
              <a:gd name="connsiteY11" fmla="*/ 248 h 10727"/>
              <a:gd name="connsiteX12" fmla="*/ 4703 w 42657"/>
              <a:gd name="connsiteY12" fmla="*/ 10355 h 10727"/>
              <a:gd name="connsiteX13" fmla="*/ 0 w 42657"/>
              <a:gd name="connsiteY13" fmla="*/ 5723 h 10727"/>
              <a:gd name="connsiteX0" fmla="*/ 42708 w 42708"/>
              <a:gd name="connsiteY0" fmla="*/ 5725 h 10728"/>
              <a:gd name="connsiteX1" fmla="*/ 36129 w 42708"/>
              <a:gd name="connsiteY1" fmla="*/ 3 h 10728"/>
              <a:gd name="connsiteX2" fmla="*/ 33224 w 42708"/>
              <a:gd name="connsiteY2" fmla="*/ 10452 h 10728"/>
              <a:gd name="connsiteX3" fmla="*/ 30427 w 42708"/>
              <a:gd name="connsiteY3" fmla="*/ 617 h 10728"/>
              <a:gd name="connsiteX4" fmla="*/ 27508 w 42708"/>
              <a:gd name="connsiteY4" fmla="*/ 10636 h 10728"/>
              <a:gd name="connsiteX5" fmla="*/ 24684 w 42708"/>
              <a:gd name="connsiteY5" fmla="*/ 617 h 10728"/>
              <a:gd name="connsiteX6" fmla="*/ 21860 w 42708"/>
              <a:gd name="connsiteY6" fmla="*/ 10728 h 10728"/>
              <a:gd name="connsiteX7" fmla="*/ 18995 w 42708"/>
              <a:gd name="connsiteY7" fmla="*/ 433 h 10728"/>
              <a:gd name="connsiteX8" fmla="*/ 16117 w 42708"/>
              <a:gd name="connsiteY8" fmla="*/ 10361 h 10728"/>
              <a:gd name="connsiteX9" fmla="*/ 13308 w 42708"/>
              <a:gd name="connsiteY9" fmla="*/ 249 h 10728"/>
              <a:gd name="connsiteX10" fmla="*/ 10362 w 42708"/>
              <a:gd name="connsiteY10" fmla="*/ 10176 h 10728"/>
              <a:gd name="connsiteX11" fmla="*/ 7563 w 42708"/>
              <a:gd name="connsiteY11" fmla="*/ 249 h 10728"/>
              <a:gd name="connsiteX12" fmla="*/ 4703 w 42708"/>
              <a:gd name="connsiteY12" fmla="*/ 10356 h 10728"/>
              <a:gd name="connsiteX13" fmla="*/ 0 w 42708"/>
              <a:gd name="connsiteY13" fmla="*/ 5724 h 10728"/>
              <a:gd name="connsiteX0" fmla="*/ 42708 w 42708"/>
              <a:gd name="connsiteY0" fmla="*/ 5725 h 10728"/>
              <a:gd name="connsiteX1" fmla="*/ 36129 w 42708"/>
              <a:gd name="connsiteY1" fmla="*/ 3 h 10728"/>
              <a:gd name="connsiteX2" fmla="*/ 33224 w 42708"/>
              <a:gd name="connsiteY2" fmla="*/ 10452 h 10728"/>
              <a:gd name="connsiteX3" fmla="*/ 30427 w 42708"/>
              <a:gd name="connsiteY3" fmla="*/ 617 h 10728"/>
              <a:gd name="connsiteX4" fmla="*/ 27508 w 42708"/>
              <a:gd name="connsiteY4" fmla="*/ 10636 h 10728"/>
              <a:gd name="connsiteX5" fmla="*/ 24684 w 42708"/>
              <a:gd name="connsiteY5" fmla="*/ 617 h 10728"/>
              <a:gd name="connsiteX6" fmla="*/ 21860 w 42708"/>
              <a:gd name="connsiteY6" fmla="*/ 10728 h 10728"/>
              <a:gd name="connsiteX7" fmla="*/ 18995 w 42708"/>
              <a:gd name="connsiteY7" fmla="*/ 433 h 10728"/>
              <a:gd name="connsiteX8" fmla="*/ 16117 w 42708"/>
              <a:gd name="connsiteY8" fmla="*/ 10361 h 10728"/>
              <a:gd name="connsiteX9" fmla="*/ 13308 w 42708"/>
              <a:gd name="connsiteY9" fmla="*/ 249 h 10728"/>
              <a:gd name="connsiteX10" fmla="*/ 10362 w 42708"/>
              <a:gd name="connsiteY10" fmla="*/ 10176 h 10728"/>
              <a:gd name="connsiteX11" fmla="*/ 7563 w 42708"/>
              <a:gd name="connsiteY11" fmla="*/ 249 h 10728"/>
              <a:gd name="connsiteX12" fmla="*/ 4703 w 42708"/>
              <a:gd name="connsiteY12" fmla="*/ 10356 h 10728"/>
              <a:gd name="connsiteX13" fmla="*/ 0 w 42708"/>
              <a:gd name="connsiteY13" fmla="*/ 5724 h 10728"/>
              <a:gd name="connsiteX0" fmla="*/ 42708 w 42708"/>
              <a:gd name="connsiteY0" fmla="*/ 5837 h 10840"/>
              <a:gd name="connsiteX1" fmla="*/ 41594 w 42708"/>
              <a:gd name="connsiteY1" fmla="*/ 5562 h 10840"/>
              <a:gd name="connsiteX2" fmla="*/ 36129 w 42708"/>
              <a:gd name="connsiteY2" fmla="*/ 115 h 10840"/>
              <a:gd name="connsiteX3" fmla="*/ 33224 w 42708"/>
              <a:gd name="connsiteY3" fmla="*/ 10564 h 10840"/>
              <a:gd name="connsiteX4" fmla="*/ 30427 w 42708"/>
              <a:gd name="connsiteY4" fmla="*/ 729 h 10840"/>
              <a:gd name="connsiteX5" fmla="*/ 27508 w 42708"/>
              <a:gd name="connsiteY5" fmla="*/ 10748 h 10840"/>
              <a:gd name="connsiteX6" fmla="*/ 24684 w 42708"/>
              <a:gd name="connsiteY6" fmla="*/ 729 h 10840"/>
              <a:gd name="connsiteX7" fmla="*/ 21860 w 42708"/>
              <a:gd name="connsiteY7" fmla="*/ 10840 h 10840"/>
              <a:gd name="connsiteX8" fmla="*/ 18995 w 42708"/>
              <a:gd name="connsiteY8" fmla="*/ 545 h 10840"/>
              <a:gd name="connsiteX9" fmla="*/ 16117 w 42708"/>
              <a:gd name="connsiteY9" fmla="*/ 10473 h 10840"/>
              <a:gd name="connsiteX10" fmla="*/ 13308 w 42708"/>
              <a:gd name="connsiteY10" fmla="*/ 361 h 10840"/>
              <a:gd name="connsiteX11" fmla="*/ 10362 w 42708"/>
              <a:gd name="connsiteY11" fmla="*/ 10288 h 10840"/>
              <a:gd name="connsiteX12" fmla="*/ 7563 w 42708"/>
              <a:gd name="connsiteY12" fmla="*/ 361 h 10840"/>
              <a:gd name="connsiteX13" fmla="*/ 4703 w 42708"/>
              <a:gd name="connsiteY13" fmla="*/ 10468 h 10840"/>
              <a:gd name="connsiteX14" fmla="*/ 0 w 42708"/>
              <a:gd name="connsiteY14" fmla="*/ 5836 h 10840"/>
              <a:gd name="connsiteX0" fmla="*/ 42708 w 42708"/>
              <a:gd name="connsiteY0" fmla="*/ 5855 h 10858"/>
              <a:gd name="connsiteX1" fmla="*/ 41594 w 42708"/>
              <a:gd name="connsiteY1" fmla="*/ 5580 h 10858"/>
              <a:gd name="connsiteX2" fmla="*/ 40734 w 42708"/>
              <a:gd name="connsiteY2" fmla="*/ 5371 h 10858"/>
              <a:gd name="connsiteX3" fmla="*/ 36129 w 42708"/>
              <a:gd name="connsiteY3" fmla="*/ 133 h 10858"/>
              <a:gd name="connsiteX4" fmla="*/ 33224 w 42708"/>
              <a:gd name="connsiteY4" fmla="*/ 10582 h 10858"/>
              <a:gd name="connsiteX5" fmla="*/ 30427 w 42708"/>
              <a:gd name="connsiteY5" fmla="*/ 747 h 10858"/>
              <a:gd name="connsiteX6" fmla="*/ 27508 w 42708"/>
              <a:gd name="connsiteY6" fmla="*/ 10766 h 10858"/>
              <a:gd name="connsiteX7" fmla="*/ 24684 w 42708"/>
              <a:gd name="connsiteY7" fmla="*/ 747 h 10858"/>
              <a:gd name="connsiteX8" fmla="*/ 21860 w 42708"/>
              <a:gd name="connsiteY8" fmla="*/ 10858 h 10858"/>
              <a:gd name="connsiteX9" fmla="*/ 18995 w 42708"/>
              <a:gd name="connsiteY9" fmla="*/ 563 h 10858"/>
              <a:gd name="connsiteX10" fmla="*/ 16117 w 42708"/>
              <a:gd name="connsiteY10" fmla="*/ 10491 h 10858"/>
              <a:gd name="connsiteX11" fmla="*/ 13308 w 42708"/>
              <a:gd name="connsiteY11" fmla="*/ 379 h 10858"/>
              <a:gd name="connsiteX12" fmla="*/ 10362 w 42708"/>
              <a:gd name="connsiteY12" fmla="*/ 10306 h 10858"/>
              <a:gd name="connsiteX13" fmla="*/ 7563 w 42708"/>
              <a:gd name="connsiteY13" fmla="*/ 379 h 10858"/>
              <a:gd name="connsiteX14" fmla="*/ 4703 w 42708"/>
              <a:gd name="connsiteY14" fmla="*/ 10486 h 10858"/>
              <a:gd name="connsiteX15" fmla="*/ 0 w 42708"/>
              <a:gd name="connsiteY15" fmla="*/ 5854 h 10858"/>
              <a:gd name="connsiteX0" fmla="*/ 42708 w 42708"/>
              <a:gd name="connsiteY0" fmla="*/ 5831 h 10834"/>
              <a:gd name="connsiteX1" fmla="*/ 41594 w 42708"/>
              <a:gd name="connsiteY1" fmla="*/ 5556 h 10834"/>
              <a:gd name="connsiteX2" fmla="*/ 40734 w 42708"/>
              <a:gd name="connsiteY2" fmla="*/ 5347 h 10834"/>
              <a:gd name="connsiteX3" fmla="*/ 36129 w 42708"/>
              <a:gd name="connsiteY3" fmla="*/ 109 h 10834"/>
              <a:gd name="connsiteX4" fmla="*/ 33224 w 42708"/>
              <a:gd name="connsiteY4" fmla="*/ 10558 h 10834"/>
              <a:gd name="connsiteX5" fmla="*/ 30427 w 42708"/>
              <a:gd name="connsiteY5" fmla="*/ 723 h 10834"/>
              <a:gd name="connsiteX6" fmla="*/ 27508 w 42708"/>
              <a:gd name="connsiteY6" fmla="*/ 10742 h 10834"/>
              <a:gd name="connsiteX7" fmla="*/ 24684 w 42708"/>
              <a:gd name="connsiteY7" fmla="*/ 723 h 10834"/>
              <a:gd name="connsiteX8" fmla="*/ 21860 w 42708"/>
              <a:gd name="connsiteY8" fmla="*/ 10834 h 10834"/>
              <a:gd name="connsiteX9" fmla="*/ 18995 w 42708"/>
              <a:gd name="connsiteY9" fmla="*/ 539 h 10834"/>
              <a:gd name="connsiteX10" fmla="*/ 16117 w 42708"/>
              <a:gd name="connsiteY10" fmla="*/ 10467 h 10834"/>
              <a:gd name="connsiteX11" fmla="*/ 13308 w 42708"/>
              <a:gd name="connsiteY11" fmla="*/ 355 h 10834"/>
              <a:gd name="connsiteX12" fmla="*/ 10362 w 42708"/>
              <a:gd name="connsiteY12" fmla="*/ 10282 h 10834"/>
              <a:gd name="connsiteX13" fmla="*/ 7563 w 42708"/>
              <a:gd name="connsiteY13" fmla="*/ 355 h 10834"/>
              <a:gd name="connsiteX14" fmla="*/ 4703 w 42708"/>
              <a:gd name="connsiteY14" fmla="*/ 10462 h 10834"/>
              <a:gd name="connsiteX15" fmla="*/ 0 w 42708"/>
              <a:gd name="connsiteY15" fmla="*/ 5830 h 10834"/>
              <a:gd name="connsiteX0" fmla="*/ 42708 w 42708"/>
              <a:gd name="connsiteY0" fmla="*/ 5831 h 10834"/>
              <a:gd name="connsiteX1" fmla="*/ 40734 w 42708"/>
              <a:gd name="connsiteY1" fmla="*/ 5347 h 10834"/>
              <a:gd name="connsiteX2" fmla="*/ 36129 w 42708"/>
              <a:gd name="connsiteY2" fmla="*/ 109 h 10834"/>
              <a:gd name="connsiteX3" fmla="*/ 33224 w 42708"/>
              <a:gd name="connsiteY3" fmla="*/ 10558 h 10834"/>
              <a:gd name="connsiteX4" fmla="*/ 30427 w 42708"/>
              <a:gd name="connsiteY4" fmla="*/ 723 h 10834"/>
              <a:gd name="connsiteX5" fmla="*/ 27508 w 42708"/>
              <a:gd name="connsiteY5" fmla="*/ 10742 h 10834"/>
              <a:gd name="connsiteX6" fmla="*/ 24684 w 42708"/>
              <a:gd name="connsiteY6" fmla="*/ 723 h 10834"/>
              <a:gd name="connsiteX7" fmla="*/ 21860 w 42708"/>
              <a:gd name="connsiteY7" fmla="*/ 10834 h 10834"/>
              <a:gd name="connsiteX8" fmla="*/ 18995 w 42708"/>
              <a:gd name="connsiteY8" fmla="*/ 539 h 10834"/>
              <a:gd name="connsiteX9" fmla="*/ 16117 w 42708"/>
              <a:gd name="connsiteY9" fmla="*/ 10467 h 10834"/>
              <a:gd name="connsiteX10" fmla="*/ 13308 w 42708"/>
              <a:gd name="connsiteY10" fmla="*/ 355 h 10834"/>
              <a:gd name="connsiteX11" fmla="*/ 10362 w 42708"/>
              <a:gd name="connsiteY11" fmla="*/ 10282 h 10834"/>
              <a:gd name="connsiteX12" fmla="*/ 7563 w 42708"/>
              <a:gd name="connsiteY12" fmla="*/ 355 h 10834"/>
              <a:gd name="connsiteX13" fmla="*/ 4703 w 42708"/>
              <a:gd name="connsiteY13" fmla="*/ 10462 h 10834"/>
              <a:gd name="connsiteX14" fmla="*/ 0 w 42708"/>
              <a:gd name="connsiteY14" fmla="*/ 5830 h 10834"/>
              <a:gd name="connsiteX0" fmla="*/ 40734 w 40734"/>
              <a:gd name="connsiteY0" fmla="*/ 5347 h 10834"/>
              <a:gd name="connsiteX1" fmla="*/ 36129 w 40734"/>
              <a:gd name="connsiteY1" fmla="*/ 109 h 10834"/>
              <a:gd name="connsiteX2" fmla="*/ 33224 w 40734"/>
              <a:gd name="connsiteY2" fmla="*/ 10558 h 10834"/>
              <a:gd name="connsiteX3" fmla="*/ 30427 w 40734"/>
              <a:gd name="connsiteY3" fmla="*/ 723 h 10834"/>
              <a:gd name="connsiteX4" fmla="*/ 27508 w 40734"/>
              <a:gd name="connsiteY4" fmla="*/ 10742 h 10834"/>
              <a:gd name="connsiteX5" fmla="*/ 24684 w 40734"/>
              <a:gd name="connsiteY5" fmla="*/ 723 h 10834"/>
              <a:gd name="connsiteX6" fmla="*/ 21860 w 40734"/>
              <a:gd name="connsiteY6" fmla="*/ 10834 h 10834"/>
              <a:gd name="connsiteX7" fmla="*/ 18995 w 40734"/>
              <a:gd name="connsiteY7" fmla="*/ 539 h 10834"/>
              <a:gd name="connsiteX8" fmla="*/ 16117 w 40734"/>
              <a:gd name="connsiteY8" fmla="*/ 10467 h 10834"/>
              <a:gd name="connsiteX9" fmla="*/ 13308 w 40734"/>
              <a:gd name="connsiteY9" fmla="*/ 355 h 10834"/>
              <a:gd name="connsiteX10" fmla="*/ 10362 w 40734"/>
              <a:gd name="connsiteY10" fmla="*/ 10282 h 10834"/>
              <a:gd name="connsiteX11" fmla="*/ 7563 w 40734"/>
              <a:gd name="connsiteY11" fmla="*/ 355 h 10834"/>
              <a:gd name="connsiteX12" fmla="*/ 4703 w 40734"/>
              <a:gd name="connsiteY12" fmla="*/ 10462 h 10834"/>
              <a:gd name="connsiteX13" fmla="*/ 0 w 40734"/>
              <a:gd name="connsiteY13" fmla="*/ 5830 h 10834"/>
              <a:gd name="connsiteX0" fmla="*/ 40734 w 40734"/>
              <a:gd name="connsiteY0" fmla="*/ 5356 h 10843"/>
              <a:gd name="connsiteX1" fmla="*/ 36129 w 40734"/>
              <a:gd name="connsiteY1" fmla="*/ 118 h 10843"/>
              <a:gd name="connsiteX2" fmla="*/ 33224 w 40734"/>
              <a:gd name="connsiteY2" fmla="*/ 10567 h 10843"/>
              <a:gd name="connsiteX3" fmla="*/ 30427 w 40734"/>
              <a:gd name="connsiteY3" fmla="*/ 732 h 10843"/>
              <a:gd name="connsiteX4" fmla="*/ 27508 w 40734"/>
              <a:gd name="connsiteY4" fmla="*/ 10751 h 10843"/>
              <a:gd name="connsiteX5" fmla="*/ 24684 w 40734"/>
              <a:gd name="connsiteY5" fmla="*/ 732 h 10843"/>
              <a:gd name="connsiteX6" fmla="*/ 21860 w 40734"/>
              <a:gd name="connsiteY6" fmla="*/ 10843 h 10843"/>
              <a:gd name="connsiteX7" fmla="*/ 18995 w 40734"/>
              <a:gd name="connsiteY7" fmla="*/ 548 h 10843"/>
              <a:gd name="connsiteX8" fmla="*/ 16117 w 40734"/>
              <a:gd name="connsiteY8" fmla="*/ 10476 h 10843"/>
              <a:gd name="connsiteX9" fmla="*/ 13308 w 40734"/>
              <a:gd name="connsiteY9" fmla="*/ 364 h 10843"/>
              <a:gd name="connsiteX10" fmla="*/ 10362 w 40734"/>
              <a:gd name="connsiteY10" fmla="*/ 10291 h 10843"/>
              <a:gd name="connsiteX11" fmla="*/ 7563 w 40734"/>
              <a:gd name="connsiteY11" fmla="*/ 364 h 10843"/>
              <a:gd name="connsiteX12" fmla="*/ 4703 w 40734"/>
              <a:gd name="connsiteY12" fmla="*/ 10471 h 10843"/>
              <a:gd name="connsiteX13" fmla="*/ 0 w 40734"/>
              <a:gd name="connsiteY13" fmla="*/ 5839 h 10843"/>
              <a:gd name="connsiteX0" fmla="*/ 44327 w 44327"/>
              <a:gd name="connsiteY0" fmla="*/ 5356 h 10843"/>
              <a:gd name="connsiteX1" fmla="*/ 36129 w 44327"/>
              <a:gd name="connsiteY1" fmla="*/ 118 h 10843"/>
              <a:gd name="connsiteX2" fmla="*/ 33224 w 44327"/>
              <a:gd name="connsiteY2" fmla="*/ 10567 h 10843"/>
              <a:gd name="connsiteX3" fmla="*/ 30427 w 44327"/>
              <a:gd name="connsiteY3" fmla="*/ 732 h 10843"/>
              <a:gd name="connsiteX4" fmla="*/ 27508 w 44327"/>
              <a:gd name="connsiteY4" fmla="*/ 10751 h 10843"/>
              <a:gd name="connsiteX5" fmla="*/ 24684 w 44327"/>
              <a:gd name="connsiteY5" fmla="*/ 732 h 10843"/>
              <a:gd name="connsiteX6" fmla="*/ 21860 w 44327"/>
              <a:gd name="connsiteY6" fmla="*/ 10843 h 10843"/>
              <a:gd name="connsiteX7" fmla="*/ 18995 w 44327"/>
              <a:gd name="connsiteY7" fmla="*/ 548 h 10843"/>
              <a:gd name="connsiteX8" fmla="*/ 16117 w 44327"/>
              <a:gd name="connsiteY8" fmla="*/ 10476 h 10843"/>
              <a:gd name="connsiteX9" fmla="*/ 13308 w 44327"/>
              <a:gd name="connsiteY9" fmla="*/ 364 h 10843"/>
              <a:gd name="connsiteX10" fmla="*/ 10362 w 44327"/>
              <a:gd name="connsiteY10" fmla="*/ 10291 h 10843"/>
              <a:gd name="connsiteX11" fmla="*/ 7563 w 44327"/>
              <a:gd name="connsiteY11" fmla="*/ 364 h 10843"/>
              <a:gd name="connsiteX12" fmla="*/ 4703 w 44327"/>
              <a:gd name="connsiteY12" fmla="*/ 10471 h 10843"/>
              <a:gd name="connsiteX13" fmla="*/ 0 w 44327"/>
              <a:gd name="connsiteY13" fmla="*/ 5839 h 10843"/>
              <a:gd name="connsiteX0" fmla="*/ 44327 w 44327"/>
              <a:gd name="connsiteY0" fmla="*/ 5356 h 10843"/>
              <a:gd name="connsiteX1" fmla="*/ 36129 w 44327"/>
              <a:gd name="connsiteY1" fmla="*/ 118 h 10843"/>
              <a:gd name="connsiteX2" fmla="*/ 33224 w 44327"/>
              <a:gd name="connsiteY2" fmla="*/ 10567 h 10843"/>
              <a:gd name="connsiteX3" fmla="*/ 30427 w 44327"/>
              <a:gd name="connsiteY3" fmla="*/ 732 h 10843"/>
              <a:gd name="connsiteX4" fmla="*/ 27508 w 44327"/>
              <a:gd name="connsiteY4" fmla="*/ 10751 h 10843"/>
              <a:gd name="connsiteX5" fmla="*/ 24684 w 44327"/>
              <a:gd name="connsiteY5" fmla="*/ 732 h 10843"/>
              <a:gd name="connsiteX6" fmla="*/ 21860 w 44327"/>
              <a:gd name="connsiteY6" fmla="*/ 10843 h 10843"/>
              <a:gd name="connsiteX7" fmla="*/ 18995 w 44327"/>
              <a:gd name="connsiteY7" fmla="*/ 548 h 10843"/>
              <a:gd name="connsiteX8" fmla="*/ 16117 w 44327"/>
              <a:gd name="connsiteY8" fmla="*/ 10476 h 10843"/>
              <a:gd name="connsiteX9" fmla="*/ 13308 w 44327"/>
              <a:gd name="connsiteY9" fmla="*/ 364 h 10843"/>
              <a:gd name="connsiteX10" fmla="*/ 10362 w 44327"/>
              <a:gd name="connsiteY10" fmla="*/ 10291 h 10843"/>
              <a:gd name="connsiteX11" fmla="*/ 7563 w 44327"/>
              <a:gd name="connsiteY11" fmla="*/ 364 h 10843"/>
              <a:gd name="connsiteX12" fmla="*/ 4703 w 44327"/>
              <a:gd name="connsiteY12" fmla="*/ 10471 h 10843"/>
              <a:gd name="connsiteX13" fmla="*/ 0 w 44327"/>
              <a:gd name="connsiteY13" fmla="*/ 5839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717" h="10843">
                <a:moveTo>
                  <a:pt x="47717" y="5356"/>
                </a:moveTo>
                <a:cubicBezTo>
                  <a:pt x="40127" y="5286"/>
                  <a:pt x="40762" y="-925"/>
                  <a:pt x="39519" y="118"/>
                </a:cubicBezTo>
                <a:cubicBezTo>
                  <a:pt x="37973" y="277"/>
                  <a:pt x="37564" y="10569"/>
                  <a:pt x="36614" y="10567"/>
                </a:cubicBezTo>
                <a:cubicBezTo>
                  <a:pt x="35200" y="10629"/>
                  <a:pt x="35217" y="670"/>
                  <a:pt x="33817" y="732"/>
                </a:cubicBezTo>
                <a:cubicBezTo>
                  <a:pt x="32317" y="763"/>
                  <a:pt x="32317" y="10720"/>
                  <a:pt x="30898" y="10751"/>
                </a:cubicBezTo>
                <a:cubicBezTo>
                  <a:pt x="29459" y="10875"/>
                  <a:pt x="29495" y="748"/>
                  <a:pt x="28074" y="732"/>
                </a:cubicBezTo>
                <a:cubicBezTo>
                  <a:pt x="26667" y="900"/>
                  <a:pt x="26621" y="10766"/>
                  <a:pt x="25250" y="10843"/>
                </a:cubicBezTo>
                <a:cubicBezTo>
                  <a:pt x="23777" y="10692"/>
                  <a:pt x="23772" y="594"/>
                  <a:pt x="22385" y="548"/>
                </a:cubicBezTo>
                <a:cubicBezTo>
                  <a:pt x="20908" y="580"/>
                  <a:pt x="20873" y="10414"/>
                  <a:pt x="19507" y="10476"/>
                </a:cubicBezTo>
                <a:cubicBezTo>
                  <a:pt x="18075" y="10536"/>
                  <a:pt x="18084" y="394"/>
                  <a:pt x="16698" y="364"/>
                </a:cubicBezTo>
                <a:cubicBezTo>
                  <a:pt x="15243" y="426"/>
                  <a:pt x="15158" y="10445"/>
                  <a:pt x="13752" y="10291"/>
                </a:cubicBezTo>
                <a:cubicBezTo>
                  <a:pt x="12292" y="10413"/>
                  <a:pt x="12330" y="518"/>
                  <a:pt x="10953" y="364"/>
                </a:cubicBezTo>
                <a:cubicBezTo>
                  <a:pt x="9520" y="210"/>
                  <a:pt x="9542" y="10410"/>
                  <a:pt x="8093" y="10471"/>
                </a:cubicBezTo>
                <a:cubicBezTo>
                  <a:pt x="6669" y="10504"/>
                  <a:pt x="7971" y="5286"/>
                  <a:pt x="0" y="5630"/>
                </a:cubicBezTo>
              </a:path>
            </a:pathLst>
          </a:custGeom>
          <a:ln>
            <a:tailEnd type="arrow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039149" y="5418161"/>
            <a:ext cx="391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1s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043213" y="5311618"/>
            <a:ext cx="0" cy="652436"/>
          </a:xfrm>
          <a:prstGeom prst="straightConnector1">
            <a:avLst/>
          </a:prstGeom>
          <a:ln w="38100" cmpd="sng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Haverkort_16b.pdf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5" t="742" r="1170" b="856"/>
          <a:stretch/>
        </p:blipFill>
        <p:spPr>
          <a:xfrm>
            <a:off x="2374900" y="2622549"/>
            <a:ext cx="3502025" cy="37241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95550" y="2541529"/>
            <a:ext cx="479425" cy="384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Haverkort x-ray spectroscopy 03A (dragged).pdf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17" t="40152" r="2643" b="7862"/>
          <a:stretch/>
        </p:blipFill>
        <p:spPr>
          <a:xfrm>
            <a:off x="5837718" y="2470150"/>
            <a:ext cx="3138784" cy="39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8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6068213" y="1479436"/>
            <a:ext cx="2482953" cy="443726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Three classes of excitations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631197" y="1479436"/>
            <a:ext cx="2482953" cy="443726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Haverkort_16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98" y="4835684"/>
            <a:ext cx="2482951" cy="923039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3346273" y="1479436"/>
            <a:ext cx="2483407" cy="4437261"/>
            <a:chOff x="4363610" y="1693748"/>
            <a:chExt cx="4320790" cy="4320000"/>
          </a:xfrm>
        </p:grpSpPr>
        <p:pic>
          <p:nvPicPr>
            <p:cNvPr id="25" name="Picture 24" descr="Haverkort_16d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3613" y="3455901"/>
              <a:ext cx="4320787" cy="240404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4363610" y="16937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1" name="Picture 40" descr="Haverkort_16h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04" y="1465319"/>
            <a:ext cx="2487855" cy="4290021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31197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Band excitations</a:t>
            </a:r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334672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Resonances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604904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Excitons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89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Haverkort_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5660" y="1133780"/>
            <a:ext cx="5006340" cy="526923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8" name="Chord 7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20" name="Arc 19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6329680" y="3657600"/>
            <a:ext cx="2540000" cy="2067763"/>
          </a:xfrm>
          <a:prstGeom prst="rect">
            <a:avLst/>
          </a:prstGeom>
          <a:solidFill>
            <a:srgbClr val="FFFFFF">
              <a:alpha val="8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X-ray absorption spectroscopy – </a:t>
            </a:r>
            <a:r>
              <a:rPr lang="en-US" sz="2400" dirty="0" err="1" smtClean="0"/>
              <a:t>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-112321" y="1763832"/>
            <a:ext cx="2574407" cy="4423734"/>
            <a:chOff x="-112321" y="1763832"/>
            <a:chExt cx="2574407" cy="4423734"/>
          </a:xfrm>
        </p:grpSpPr>
        <p:sp>
          <p:nvSpPr>
            <p:cNvPr id="5" name="Chord 4"/>
            <p:cNvSpPr/>
            <p:nvPr/>
          </p:nvSpPr>
          <p:spPr>
            <a:xfrm>
              <a:off x="-99908" y="3518765"/>
              <a:ext cx="1486261" cy="1088560"/>
            </a:xfrm>
            <a:prstGeom prst="chord">
              <a:avLst>
                <a:gd name="adj1" fmla="val 16171291"/>
                <a:gd name="adj2" fmla="val 5329122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/>
            <p:cNvSpPr/>
            <p:nvPr/>
          </p:nvSpPr>
          <p:spPr>
            <a:xfrm>
              <a:off x="-99908" y="1954052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1476619" y="507292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671599" y="553513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1043213" y="2184939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1261133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Delay 46"/>
            <p:cNvSpPr/>
            <p:nvPr/>
          </p:nvSpPr>
          <p:spPr>
            <a:xfrm rot="4545343">
              <a:off x="217069" y="3765903"/>
              <a:ext cx="2519102" cy="160569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sp>
          <p:nvSpPr>
            <p:cNvPr id="19" name="Arc 18"/>
            <p:cNvSpPr/>
            <p:nvPr/>
          </p:nvSpPr>
          <p:spPr>
            <a:xfrm>
              <a:off x="-112321" y="3518765"/>
              <a:ext cx="1498674" cy="1088560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649885" y="1763832"/>
              <a:ext cx="0" cy="42515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 descr="Haverkort_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5660" y="1133780"/>
            <a:ext cx="5006340" cy="5269230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95469" y="1694432"/>
            <a:ext cx="2806268" cy="4493134"/>
          </a:xfrm>
          <a:prstGeom prst="ellipse">
            <a:avLst/>
          </a:prstGeom>
          <a:gradFill flip="none" rotWithShape="1">
            <a:gsLst>
              <a:gs pos="0">
                <a:srgbClr val="FFFF00">
                  <a:alpha val="81000"/>
                </a:srgbClr>
              </a:gs>
              <a:gs pos="100000">
                <a:schemeClr val="accent6">
                  <a:alpha val="81000"/>
                </a:schemeClr>
              </a:gs>
            </a:gsLst>
            <a:lin ang="2160000" scaled="0"/>
            <a:tileRect/>
          </a:gradFill>
          <a:ln w="25400"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274" y="2148406"/>
            <a:ext cx="1390650" cy="457200"/>
          </a:xfrm>
          <a:prstGeom prst="rect">
            <a:avLst/>
          </a:prstGeom>
        </p:spPr>
      </p:pic>
      <p:sp>
        <p:nvSpPr>
          <p:cNvPr id="24" name="Delay 46"/>
          <p:cNvSpPr/>
          <p:nvPr/>
        </p:nvSpPr>
        <p:spPr>
          <a:xfrm rot="4545343">
            <a:off x="217070" y="3765903"/>
            <a:ext cx="2519102" cy="160569"/>
          </a:xfrm>
          <a:custGeom>
            <a:avLst/>
            <a:gdLst>
              <a:gd name="connsiteX0" fmla="*/ 0 w 822960"/>
              <a:gd name="connsiteY0" fmla="*/ 0 h 822960"/>
              <a:gd name="connsiteX1" fmla="*/ 411480 w 822960"/>
              <a:gd name="connsiteY1" fmla="*/ 0 h 822960"/>
              <a:gd name="connsiteX2" fmla="*/ 822960 w 822960"/>
              <a:gd name="connsiteY2" fmla="*/ 411480 h 822960"/>
              <a:gd name="connsiteX3" fmla="*/ 411480 w 822960"/>
              <a:gd name="connsiteY3" fmla="*/ 822960 h 822960"/>
              <a:gd name="connsiteX4" fmla="*/ 0 w 822960"/>
              <a:gd name="connsiteY4" fmla="*/ 822960 h 822960"/>
              <a:gd name="connsiteX5" fmla="*/ 0 w 822960"/>
              <a:gd name="connsiteY5" fmla="*/ 0 h 822960"/>
              <a:gd name="connsiteX0" fmla="*/ 0 w 935151"/>
              <a:gd name="connsiteY0" fmla="*/ 0 h 822960"/>
              <a:gd name="connsiteX1" fmla="*/ 411480 w 935151"/>
              <a:gd name="connsiteY1" fmla="*/ 0 h 822960"/>
              <a:gd name="connsiteX2" fmla="*/ 822960 w 935151"/>
              <a:gd name="connsiteY2" fmla="*/ 411480 h 822960"/>
              <a:gd name="connsiteX3" fmla="*/ 814705 w 935151"/>
              <a:gd name="connsiteY3" fmla="*/ 816610 h 822960"/>
              <a:gd name="connsiteX4" fmla="*/ 0 w 935151"/>
              <a:gd name="connsiteY4" fmla="*/ 822960 h 822960"/>
              <a:gd name="connsiteX5" fmla="*/ 0 w 935151"/>
              <a:gd name="connsiteY5" fmla="*/ 0 h 822960"/>
              <a:gd name="connsiteX0" fmla="*/ 0 w 935151"/>
              <a:gd name="connsiteY0" fmla="*/ 0 h 822960"/>
              <a:gd name="connsiteX1" fmla="*/ 411480 w 935151"/>
              <a:gd name="connsiteY1" fmla="*/ 0 h 822960"/>
              <a:gd name="connsiteX2" fmla="*/ 822960 w 935151"/>
              <a:gd name="connsiteY2" fmla="*/ 411480 h 822960"/>
              <a:gd name="connsiteX3" fmla="*/ 814705 w 935151"/>
              <a:gd name="connsiteY3" fmla="*/ 816610 h 822960"/>
              <a:gd name="connsiteX4" fmla="*/ 0 w 935151"/>
              <a:gd name="connsiteY4" fmla="*/ 822960 h 822960"/>
              <a:gd name="connsiteX5" fmla="*/ 0 w 935151"/>
              <a:gd name="connsiteY5" fmla="*/ 0 h 822960"/>
              <a:gd name="connsiteX0" fmla="*/ 0 w 934064"/>
              <a:gd name="connsiteY0" fmla="*/ 0 h 822960"/>
              <a:gd name="connsiteX1" fmla="*/ 411480 w 934064"/>
              <a:gd name="connsiteY1" fmla="*/ 0 h 822960"/>
              <a:gd name="connsiteX2" fmla="*/ 819785 w 934064"/>
              <a:gd name="connsiteY2" fmla="*/ 478155 h 822960"/>
              <a:gd name="connsiteX3" fmla="*/ 814705 w 934064"/>
              <a:gd name="connsiteY3" fmla="*/ 816610 h 822960"/>
              <a:gd name="connsiteX4" fmla="*/ 0 w 934064"/>
              <a:gd name="connsiteY4" fmla="*/ 822960 h 822960"/>
              <a:gd name="connsiteX5" fmla="*/ 0 w 934064"/>
              <a:gd name="connsiteY5" fmla="*/ 0 h 822960"/>
              <a:gd name="connsiteX0" fmla="*/ 0 w 944312"/>
              <a:gd name="connsiteY0" fmla="*/ 0 h 822960"/>
              <a:gd name="connsiteX1" fmla="*/ 411480 w 944312"/>
              <a:gd name="connsiteY1" fmla="*/ 0 h 822960"/>
              <a:gd name="connsiteX2" fmla="*/ 819785 w 944312"/>
              <a:gd name="connsiteY2" fmla="*/ 478155 h 822960"/>
              <a:gd name="connsiteX3" fmla="*/ 814705 w 944312"/>
              <a:gd name="connsiteY3" fmla="*/ 816610 h 822960"/>
              <a:gd name="connsiteX4" fmla="*/ 0 w 944312"/>
              <a:gd name="connsiteY4" fmla="*/ 822960 h 822960"/>
              <a:gd name="connsiteX5" fmla="*/ 0 w 944312"/>
              <a:gd name="connsiteY5" fmla="*/ 0 h 822960"/>
              <a:gd name="connsiteX0" fmla="*/ 0 w 938492"/>
              <a:gd name="connsiteY0" fmla="*/ 0 h 822960"/>
              <a:gd name="connsiteX1" fmla="*/ 411480 w 938492"/>
              <a:gd name="connsiteY1" fmla="*/ 0 h 822960"/>
              <a:gd name="connsiteX2" fmla="*/ 803910 w 938492"/>
              <a:gd name="connsiteY2" fmla="*/ 614680 h 822960"/>
              <a:gd name="connsiteX3" fmla="*/ 814705 w 938492"/>
              <a:gd name="connsiteY3" fmla="*/ 816610 h 822960"/>
              <a:gd name="connsiteX4" fmla="*/ 0 w 938492"/>
              <a:gd name="connsiteY4" fmla="*/ 822960 h 822960"/>
              <a:gd name="connsiteX5" fmla="*/ 0 w 938492"/>
              <a:gd name="connsiteY5" fmla="*/ 0 h 822960"/>
              <a:gd name="connsiteX0" fmla="*/ 0 w 937579"/>
              <a:gd name="connsiteY0" fmla="*/ 0 h 822960"/>
              <a:gd name="connsiteX1" fmla="*/ 411480 w 937579"/>
              <a:gd name="connsiteY1" fmla="*/ 0 h 822960"/>
              <a:gd name="connsiteX2" fmla="*/ 803910 w 937579"/>
              <a:gd name="connsiteY2" fmla="*/ 614680 h 822960"/>
              <a:gd name="connsiteX3" fmla="*/ 814705 w 937579"/>
              <a:gd name="connsiteY3" fmla="*/ 816610 h 822960"/>
              <a:gd name="connsiteX4" fmla="*/ 0 w 937579"/>
              <a:gd name="connsiteY4" fmla="*/ 822960 h 822960"/>
              <a:gd name="connsiteX5" fmla="*/ 0 w 937579"/>
              <a:gd name="connsiteY5" fmla="*/ 0 h 822960"/>
              <a:gd name="connsiteX0" fmla="*/ 0 w 969381"/>
              <a:gd name="connsiteY0" fmla="*/ 0 h 822960"/>
              <a:gd name="connsiteX1" fmla="*/ 411480 w 969381"/>
              <a:gd name="connsiteY1" fmla="*/ 0 h 822960"/>
              <a:gd name="connsiteX2" fmla="*/ 803910 w 969381"/>
              <a:gd name="connsiteY2" fmla="*/ 614680 h 822960"/>
              <a:gd name="connsiteX3" fmla="*/ 814705 w 969381"/>
              <a:gd name="connsiteY3" fmla="*/ 816610 h 822960"/>
              <a:gd name="connsiteX4" fmla="*/ 0 w 969381"/>
              <a:gd name="connsiteY4" fmla="*/ 822960 h 822960"/>
              <a:gd name="connsiteX5" fmla="*/ 0 w 969381"/>
              <a:gd name="connsiteY5" fmla="*/ 0 h 822960"/>
              <a:gd name="connsiteX0" fmla="*/ 0 w 965809"/>
              <a:gd name="connsiteY0" fmla="*/ 0 h 822960"/>
              <a:gd name="connsiteX1" fmla="*/ 411480 w 965809"/>
              <a:gd name="connsiteY1" fmla="*/ 0 h 822960"/>
              <a:gd name="connsiteX2" fmla="*/ 803910 w 965809"/>
              <a:gd name="connsiteY2" fmla="*/ 614680 h 822960"/>
              <a:gd name="connsiteX3" fmla="*/ 821055 w 965809"/>
              <a:gd name="connsiteY3" fmla="*/ 816610 h 822960"/>
              <a:gd name="connsiteX4" fmla="*/ 0 w 965809"/>
              <a:gd name="connsiteY4" fmla="*/ 822960 h 822960"/>
              <a:gd name="connsiteX5" fmla="*/ 0 w 965809"/>
              <a:gd name="connsiteY5" fmla="*/ 0 h 822960"/>
              <a:gd name="connsiteX0" fmla="*/ 0 w 977388"/>
              <a:gd name="connsiteY0" fmla="*/ 0 h 822960"/>
              <a:gd name="connsiteX1" fmla="*/ 411480 w 977388"/>
              <a:gd name="connsiteY1" fmla="*/ 0 h 822960"/>
              <a:gd name="connsiteX2" fmla="*/ 803910 w 977388"/>
              <a:gd name="connsiteY2" fmla="*/ 614680 h 822960"/>
              <a:gd name="connsiteX3" fmla="*/ 821055 w 977388"/>
              <a:gd name="connsiteY3" fmla="*/ 816610 h 822960"/>
              <a:gd name="connsiteX4" fmla="*/ 0 w 977388"/>
              <a:gd name="connsiteY4" fmla="*/ 822960 h 822960"/>
              <a:gd name="connsiteX5" fmla="*/ 0 w 977388"/>
              <a:gd name="connsiteY5" fmla="*/ 0 h 822960"/>
              <a:gd name="connsiteX0" fmla="*/ 0 w 966844"/>
              <a:gd name="connsiteY0" fmla="*/ 0 h 822960"/>
              <a:gd name="connsiteX1" fmla="*/ 386538 w 966844"/>
              <a:gd name="connsiteY1" fmla="*/ 0 h 822960"/>
              <a:gd name="connsiteX2" fmla="*/ 803910 w 966844"/>
              <a:gd name="connsiteY2" fmla="*/ 614680 h 822960"/>
              <a:gd name="connsiteX3" fmla="*/ 821055 w 966844"/>
              <a:gd name="connsiteY3" fmla="*/ 816610 h 822960"/>
              <a:gd name="connsiteX4" fmla="*/ 0 w 966844"/>
              <a:gd name="connsiteY4" fmla="*/ 822960 h 822960"/>
              <a:gd name="connsiteX5" fmla="*/ 0 w 966844"/>
              <a:gd name="connsiteY5" fmla="*/ 0 h 822960"/>
              <a:gd name="connsiteX0" fmla="*/ 0 w 966844"/>
              <a:gd name="connsiteY0" fmla="*/ 0 h 822960"/>
              <a:gd name="connsiteX1" fmla="*/ 386538 w 966844"/>
              <a:gd name="connsiteY1" fmla="*/ 0 h 822960"/>
              <a:gd name="connsiteX2" fmla="*/ 803910 w 966844"/>
              <a:gd name="connsiteY2" fmla="*/ 614680 h 822960"/>
              <a:gd name="connsiteX3" fmla="*/ 821055 w 966844"/>
              <a:gd name="connsiteY3" fmla="*/ 816610 h 822960"/>
              <a:gd name="connsiteX4" fmla="*/ 0 w 966844"/>
              <a:gd name="connsiteY4" fmla="*/ 822960 h 822960"/>
              <a:gd name="connsiteX5" fmla="*/ 0 w 966844"/>
              <a:gd name="connsiteY5" fmla="*/ 0 h 822960"/>
              <a:gd name="connsiteX0" fmla="*/ 0 w 973811"/>
              <a:gd name="connsiteY0" fmla="*/ 0 h 822960"/>
              <a:gd name="connsiteX1" fmla="*/ 386538 w 973811"/>
              <a:gd name="connsiteY1" fmla="*/ 0 h 822960"/>
              <a:gd name="connsiteX2" fmla="*/ 803910 w 973811"/>
              <a:gd name="connsiteY2" fmla="*/ 614680 h 822960"/>
              <a:gd name="connsiteX3" fmla="*/ 821055 w 973811"/>
              <a:gd name="connsiteY3" fmla="*/ 816610 h 822960"/>
              <a:gd name="connsiteX4" fmla="*/ 0 w 973811"/>
              <a:gd name="connsiteY4" fmla="*/ 822960 h 822960"/>
              <a:gd name="connsiteX5" fmla="*/ 0 w 973811"/>
              <a:gd name="connsiteY5" fmla="*/ 0 h 822960"/>
              <a:gd name="connsiteX0" fmla="*/ 0 w 976603"/>
              <a:gd name="connsiteY0" fmla="*/ 0 h 822960"/>
              <a:gd name="connsiteX1" fmla="*/ 386538 w 976603"/>
              <a:gd name="connsiteY1" fmla="*/ 0 h 822960"/>
              <a:gd name="connsiteX2" fmla="*/ 803910 w 976603"/>
              <a:gd name="connsiteY2" fmla="*/ 614680 h 822960"/>
              <a:gd name="connsiteX3" fmla="*/ 821055 w 976603"/>
              <a:gd name="connsiteY3" fmla="*/ 816610 h 822960"/>
              <a:gd name="connsiteX4" fmla="*/ 0 w 976603"/>
              <a:gd name="connsiteY4" fmla="*/ 822960 h 822960"/>
              <a:gd name="connsiteX5" fmla="*/ 0 w 976603"/>
              <a:gd name="connsiteY5" fmla="*/ 0 h 822960"/>
              <a:gd name="connsiteX0" fmla="*/ 0 w 969946"/>
              <a:gd name="connsiteY0" fmla="*/ 0 h 822960"/>
              <a:gd name="connsiteX1" fmla="*/ 386538 w 969946"/>
              <a:gd name="connsiteY1" fmla="*/ 0 h 822960"/>
              <a:gd name="connsiteX2" fmla="*/ 803910 w 969946"/>
              <a:gd name="connsiteY2" fmla="*/ 614680 h 822960"/>
              <a:gd name="connsiteX3" fmla="*/ 825212 w 969946"/>
              <a:gd name="connsiteY3" fmla="*/ 816610 h 822960"/>
              <a:gd name="connsiteX4" fmla="*/ 0 w 969946"/>
              <a:gd name="connsiteY4" fmla="*/ 822960 h 822960"/>
              <a:gd name="connsiteX5" fmla="*/ 0 w 969946"/>
              <a:gd name="connsiteY5" fmla="*/ 0 h 822960"/>
              <a:gd name="connsiteX0" fmla="*/ 0 w 975746"/>
              <a:gd name="connsiteY0" fmla="*/ 0 h 822960"/>
              <a:gd name="connsiteX1" fmla="*/ 386538 w 975746"/>
              <a:gd name="connsiteY1" fmla="*/ 0 h 822960"/>
              <a:gd name="connsiteX2" fmla="*/ 803910 w 975746"/>
              <a:gd name="connsiteY2" fmla="*/ 614680 h 822960"/>
              <a:gd name="connsiteX3" fmla="*/ 825212 w 975746"/>
              <a:gd name="connsiteY3" fmla="*/ 816610 h 822960"/>
              <a:gd name="connsiteX4" fmla="*/ 0 w 975746"/>
              <a:gd name="connsiteY4" fmla="*/ 822960 h 822960"/>
              <a:gd name="connsiteX5" fmla="*/ 0 w 975746"/>
              <a:gd name="connsiteY5" fmla="*/ 0 h 822960"/>
              <a:gd name="connsiteX0" fmla="*/ 386538 w 975746"/>
              <a:gd name="connsiteY0" fmla="*/ 0 h 822960"/>
              <a:gd name="connsiteX1" fmla="*/ 803910 w 975746"/>
              <a:gd name="connsiteY1" fmla="*/ 614680 h 822960"/>
              <a:gd name="connsiteX2" fmla="*/ 825212 w 975746"/>
              <a:gd name="connsiteY2" fmla="*/ 816610 h 822960"/>
              <a:gd name="connsiteX3" fmla="*/ 0 w 975746"/>
              <a:gd name="connsiteY3" fmla="*/ 822960 h 822960"/>
              <a:gd name="connsiteX4" fmla="*/ 59860 w 975746"/>
              <a:gd name="connsiteY4" fmla="*/ 119946 h 822960"/>
              <a:gd name="connsiteX0" fmla="*/ 386538 w 975746"/>
              <a:gd name="connsiteY0" fmla="*/ 0 h 822960"/>
              <a:gd name="connsiteX1" fmla="*/ 803910 w 975746"/>
              <a:gd name="connsiteY1" fmla="*/ 614680 h 822960"/>
              <a:gd name="connsiteX2" fmla="*/ 825212 w 975746"/>
              <a:gd name="connsiteY2" fmla="*/ 816610 h 822960"/>
              <a:gd name="connsiteX3" fmla="*/ 0 w 975746"/>
              <a:gd name="connsiteY3" fmla="*/ 822960 h 822960"/>
              <a:gd name="connsiteX4" fmla="*/ 1663 w 975746"/>
              <a:gd name="connsiteY4" fmla="*/ 7497 h 822960"/>
              <a:gd name="connsiteX0" fmla="*/ 386538 w 975746"/>
              <a:gd name="connsiteY0" fmla="*/ 0 h 822960"/>
              <a:gd name="connsiteX1" fmla="*/ 803910 w 975746"/>
              <a:gd name="connsiteY1" fmla="*/ 614680 h 822960"/>
              <a:gd name="connsiteX2" fmla="*/ 825212 w 975746"/>
              <a:gd name="connsiteY2" fmla="*/ 816610 h 822960"/>
              <a:gd name="connsiteX3" fmla="*/ 0 w 975746"/>
              <a:gd name="connsiteY3" fmla="*/ 822960 h 822960"/>
              <a:gd name="connsiteX4" fmla="*/ 1663 w 975746"/>
              <a:gd name="connsiteY4" fmla="*/ 7497 h 822960"/>
              <a:gd name="connsiteX0" fmla="*/ 386538 w 932530"/>
              <a:gd name="connsiteY0" fmla="*/ 0 h 822960"/>
              <a:gd name="connsiteX1" fmla="*/ 614365 w 932530"/>
              <a:gd name="connsiteY1" fmla="*/ 535550 h 822960"/>
              <a:gd name="connsiteX2" fmla="*/ 825212 w 932530"/>
              <a:gd name="connsiteY2" fmla="*/ 816610 h 822960"/>
              <a:gd name="connsiteX3" fmla="*/ 0 w 932530"/>
              <a:gd name="connsiteY3" fmla="*/ 822960 h 822960"/>
              <a:gd name="connsiteX4" fmla="*/ 1663 w 932530"/>
              <a:gd name="connsiteY4" fmla="*/ 7497 h 822960"/>
              <a:gd name="connsiteX0" fmla="*/ 386538 w 689638"/>
              <a:gd name="connsiteY0" fmla="*/ 0 h 822960"/>
              <a:gd name="connsiteX1" fmla="*/ 614365 w 689638"/>
              <a:gd name="connsiteY1" fmla="*/ 535550 h 822960"/>
              <a:gd name="connsiteX2" fmla="*/ 519025 w 689638"/>
              <a:gd name="connsiteY2" fmla="*/ 820775 h 822960"/>
              <a:gd name="connsiteX3" fmla="*/ 0 w 689638"/>
              <a:gd name="connsiteY3" fmla="*/ 822960 h 822960"/>
              <a:gd name="connsiteX4" fmla="*/ 1663 w 689638"/>
              <a:gd name="connsiteY4" fmla="*/ 7497 h 822960"/>
              <a:gd name="connsiteX0" fmla="*/ 386538 w 708160"/>
              <a:gd name="connsiteY0" fmla="*/ 0 h 822960"/>
              <a:gd name="connsiteX1" fmla="*/ 614365 w 708160"/>
              <a:gd name="connsiteY1" fmla="*/ 535550 h 822960"/>
              <a:gd name="connsiteX2" fmla="*/ 519025 w 708160"/>
              <a:gd name="connsiteY2" fmla="*/ 820775 h 822960"/>
              <a:gd name="connsiteX3" fmla="*/ 0 w 708160"/>
              <a:gd name="connsiteY3" fmla="*/ 822960 h 822960"/>
              <a:gd name="connsiteX4" fmla="*/ 1663 w 708160"/>
              <a:gd name="connsiteY4" fmla="*/ 7497 h 822960"/>
              <a:gd name="connsiteX0" fmla="*/ 386538 w 708160"/>
              <a:gd name="connsiteY0" fmla="*/ 0 h 822960"/>
              <a:gd name="connsiteX1" fmla="*/ 614365 w 708160"/>
              <a:gd name="connsiteY1" fmla="*/ 535550 h 822960"/>
              <a:gd name="connsiteX2" fmla="*/ 519025 w 708160"/>
              <a:gd name="connsiteY2" fmla="*/ 820775 h 822960"/>
              <a:gd name="connsiteX3" fmla="*/ 0 w 708160"/>
              <a:gd name="connsiteY3" fmla="*/ 822960 h 822960"/>
              <a:gd name="connsiteX4" fmla="*/ 1663 w 708160"/>
              <a:gd name="connsiteY4" fmla="*/ 7497 h 822960"/>
              <a:gd name="connsiteX0" fmla="*/ 386538 w 745430"/>
              <a:gd name="connsiteY0" fmla="*/ 0 h 822960"/>
              <a:gd name="connsiteX1" fmla="*/ 614365 w 745430"/>
              <a:gd name="connsiteY1" fmla="*/ 535550 h 822960"/>
              <a:gd name="connsiteX2" fmla="*/ 519025 w 745430"/>
              <a:gd name="connsiteY2" fmla="*/ 820775 h 822960"/>
              <a:gd name="connsiteX3" fmla="*/ 0 w 745430"/>
              <a:gd name="connsiteY3" fmla="*/ 822960 h 822960"/>
              <a:gd name="connsiteX4" fmla="*/ 1663 w 745430"/>
              <a:gd name="connsiteY4" fmla="*/ 7497 h 822960"/>
              <a:gd name="connsiteX0" fmla="*/ 346963 w 691795"/>
              <a:gd name="connsiteY0" fmla="*/ 0 h 968727"/>
              <a:gd name="connsiteX1" fmla="*/ 614365 w 691795"/>
              <a:gd name="connsiteY1" fmla="*/ 681317 h 968727"/>
              <a:gd name="connsiteX2" fmla="*/ 519025 w 691795"/>
              <a:gd name="connsiteY2" fmla="*/ 966542 h 968727"/>
              <a:gd name="connsiteX3" fmla="*/ 0 w 691795"/>
              <a:gd name="connsiteY3" fmla="*/ 968727 h 968727"/>
              <a:gd name="connsiteX4" fmla="*/ 1663 w 691795"/>
              <a:gd name="connsiteY4" fmla="*/ 153264 h 968727"/>
              <a:gd name="connsiteX0" fmla="*/ 346963 w 691795"/>
              <a:gd name="connsiteY0" fmla="*/ 9163 h 977890"/>
              <a:gd name="connsiteX1" fmla="*/ 614365 w 691795"/>
              <a:gd name="connsiteY1" fmla="*/ 690480 h 977890"/>
              <a:gd name="connsiteX2" fmla="*/ 519025 w 691795"/>
              <a:gd name="connsiteY2" fmla="*/ 975705 h 977890"/>
              <a:gd name="connsiteX3" fmla="*/ 0 w 691795"/>
              <a:gd name="connsiteY3" fmla="*/ 977890 h 977890"/>
              <a:gd name="connsiteX4" fmla="*/ 1663 w 691795"/>
              <a:gd name="connsiteY4" fmla="*/ 0 h 977890"/>
              <a:gd name="connsiteX0" fmla="*/ 346963 w 691795"/>
              <a:gd name="connsiteY0" fmla="*/ 9163 h 977890"/>
              <a:gd name="connsiteX1" fmla="*/ 614365 w 691795"/>
              <a:gd name="connsiteY1" fmla="*/ 690480 h 977890"/>
              <a:gd name="connsiteX2" fmla="*/ 519025 w 691795"/>
              <a:gd name="connsiteY2" fmla="*/ 975705 h 977890"/>
              <a:gd name="connsiteX3" fmla="*/ 0 w 691795"/>
              <a:gd name="connsiteY3" fmla="*/ 977890 h 977890"/>
              <a:gd name="connsiteX4" fmla="*/ 1663 w 691795"/>
              <a:gd name="connsiteY4" fmla="*/ 0 h 977890"/>
              <a:gd name="connsiteX0" fmla="*/ 346963 w 673753"/>
              <a:gd name="connsiteY0" fmla="*/ 9163 h 977890"/>
              <a:gd name="connsiteX1" fmla="*/ 566458 w 673753"/>
              <a:gd name="connsiteY1" fmla="*/ 732127 h 977890"/>
              <a:gd name="connsiteX2" fmla="*/ 519025 w 673753"/>
              <a:gd name="connsiteY2" fmla="*/ 975705 h 977890"/>
              <a:gd name="connsiteX3" fmla="*/ 0 w 673753"/>
              <a:gd name="connsiteY3" fmla="*/ 977890 h 977890"/>
              <a:gd name="connsiteX4" fmla="*/ 1663 w 673753"/>
              <a:gd name="connsiteY4" fmla="*/ 0 h 977890"/>
              <a:gd name="connsiteX0" fmla="*/ 346963 w 680947"/>
              <a:gd name="connsiteY0" fmla="*/ 9163 h 977890"/>
              <a:gd name="connsiteX1" fmla="*/ 566458 w 680947"/>
              <a:gd name="connsiteY1" fmla="*/ 732127 h 977890"/>
              <a:gd name="connsiteX2" fmla="*/ 519025 w 680947"/>
              <a:gd name="connsiteY2" fmla="*/ 975705 h 977890"/>
              <a:gd name="connsiteX3" fmla="*/ 0 w 680947"/>
              <a:gd name="connsiteY3" fmla="*/ 977890 h 977890"/>
              <a:gd name="connsiteX4" fmla="*/ 1663 w 680947"/>
              <a:gd name="connsiteY4" fmla="*/ 0 h 977890"/>
              <a:gd name="connsiteX0" fmla="*/ 346963 w 730933"/>
              <a:gd name="connsiteY0" fmla="*/ 9163 h 977890"/>
              <a:gd name="connsiteX1" fmla="*/ 566458 w 730933"/>
              <a:gd name="connsiteY1" fmla="*/ 732127 h 977890"/>
              <a:gd name="connsiteX2" fmla="*/ 519025 w 730933"/>
              <a:gd name="connsiteY2" fmla="*/ 975705 h 977890"/>
              <a:gd name="connsiteX3" fmla="*/ 0 w 730933"/>
              <a:gd name="connsiteY3" fmla="*/ 977890 h 977890"/>
              <a:gd name="connsiteX4" fmla="*/ 1663 w 730933"/>
              <a:gd name="connsiteY4" fmla="*/ 0 h 977890"/>
              <a:gd name="connsiteX0" fmla="*/ 346963 w 813803"/>
              <a:gd name="connsiteY0" fmla="*/ 9163 h 977890"/>
              <a:gd name="connsiteX1" fmla="*/ 566458 w 813803"/>
              <a:gd name="connsiteY1" fmla="*/ 732127 h 977890"/>
              <a:gd name="connsiteX2" fmla="*/ 519025 w 813803"/>
              <a:gd name="connsiteY2" fmla="*/ 975705 h 977890"/>
              <a:gd name="connsiteX3" fmla="*/ 0 w 813803"/>
              <a:gd name="connsiteY3" fmla="*/ 977890 h 977890"/>
              <a:gd name="connsiteX4" fmla="*/ 1663 w 813803"/>
              <a:gd name="connsiteY4" fmla="*/ 0 h 977890"/>
              <a:gd name="connsiteX0" fmla="*/ 346963 w 815467"/>
              <a:gd name="connsiteY0" fmla="*/ 9163 h 977890"/>
              <a:gd name="connsiteX1" fmla="*/ 570624 w 815467"/>
              <a:gd name="connsiteY1" fmla="*/ 757116 h 977890"/>
              <a:gd name="connsiteX2" fmla="*/ 519025 w 815467"/>
              <a:gd name="connsiteY2" fmla="*/ 975705 h 977890"/>
              <a:gd name="connsiteX3" fmla="*/ 0 w 815467"/>
              <a:gd name="connsiteY3" fmla="*/ 977890 h 977890"/>
              <a:gd name="connsiteX4" fmla="*/ 1663 w 815467"/>
              <a:gd name="connsiteY4" fmla="*/ 0 h 977890"/>
              <a:gd name="connsiteX0" fmla="*/ 346963 w 846834"/>
              <a:gd name="connsiteY0" fmla="*/ 9163 h 977890"/>
              <a:gd name="connsiteX1" fmla="*/ 570624 w 846834"/>
              <a:gd name="connsiteY1" fmla="*/ 757116 h 977890"/>
              <a:gd name="connsiteX2" fmla="*/ 519025 w 846834"/>
              <a:gd name="connsiteY2" fmla="*/ 975705 h 977890"/>
              <a:gd name="connsiteX3" fmla="*/ 0 w 846834"/>
              <a:gd name="connsiteY3" fmla="*/ 977890 h 977890"/>
              <a:gd name="connsiteX4" fmla="*/ 1663 w 846834"/>
              <a:gd name="connsiteY4" fmla="*/ 0 h 977890"/>
              <a:gd name="connsiteX0" fmla="*/ 346963 w 846834"/>
              <a:gd name="connsiteY0" fmla="*/ 9163 h 977890"/>
              <a:gd name="connsiteX1" fmla="*/ 570624 w 846834"/>
              <a:gd name="connsiteY1" fmla="*/ 757116 h 977890"/>
              <a:gd name="connsiteX2" fmla="*/ 519025 w 846834"/>
              <a:gd name="connsiteY2" fmla="*/ 975705 h 977890"/>
              <a:gd name="connsiteX3" fmla="*/ 0 w 846834"/>
              <a:gd name="connsiteY3" fmla="*/ 977890 h 977890"/>
              <a:gd name="connsiteX4" fmla="*/ 1663 w 846834"/>
              <a:gd name="connsiteY4" fmla="*/ 0 h 977890"/>
              <a:gd name="connsiteX0" fmla="*/ 349046 w 765461"/>
              <a:gd name="connsiteY0" fmla="*/ 13327 h 977890"/>
              <a:gd name="connsiteX1" fmla="*/ 570624 w 765461"/>
              <a:gd name="connsiteY1" fmla="*/ 757116 h 977890"/>
              <a:gd name="connsiteX2" fmla="*/ 519025 w 765461"/>
              <a:gd name="connsiteY2" fmla="*/ 975705 h 977890"/>
              <a:gd name="connsiteX3" fmla="*/ 0 w 765461"/>
              <a:gd name="connsiteY3" fmla="*/ 977890 h 977890"/>
              <a:gd name="connsiteX4" fmla="*/ 1663 w 765461"/>
              <a:gd name="connsiteY4" fmla="*/ 0 h 977890"/>
              <a:gd name="connsiteX0" fmla="*/ 349046 w 781069"/>
              <a:gd name="connsiteY0" fmla="*/ 13327 h 977890"/>
              <a:gd name="connsiteX1" fmla="*/ 570624 w 781069"/>
              <a:gd name="connsiteY1" fmla="*/ 757116 h 977890"/>
              <a:gd name="connsiteX2" fmla="*/ 519025 w 781069"/>
              <a:gd name="connsiteY2" fmla="*/ 975705 h 977890"/>
              <a:gd name="connsiteX3" fmla="*/ 0 w 781069"/>
              <a:gd name="connsiteY3" fmla="*/ 977890 h 977890"/>
              <a:gd name="connsiteX4" fmla="*/ 1663 w 781069"/>
              <a:gd name="connsiteY4" fmla="*/ 0 h 977890"/>
              <a:gd name="connsiteX0" fmla="*/ 2107021 w 2107021"/>
              <a:gd name="connsiteY0" fmla="*/ 0 h 2555057"/>
              <a:gd name="connsiteX1" fmla="*/ 570624 w 2107021"/>
              <a:gd name="connsiteY1" fmla="*/ 2293086 h 2555057"/>
              <a:gd name="connsiteX2" fmla="*/ 519025 w 2107021"/>
              <a:gd name="connsiteY2" fmla="*/ 2511675 h 2555057"/>
              <a:gd name="connsiteX3" fmla="*/ 0 w 2107021"/>
              <a:gd name="connsiteY3" fmla="*/ 2513860 h 2555057"/>
              <a:gd name="connsiteX4" fmla="*/ 1663 w 2107021"/>
              <a:gd name="connsiteY4" fmla="*/ 1535970 h 2555057"/>
              <a:gd name="connsiteX0" fmla="*/ 2107021 w 2107021"/>
              <a:gd name="connsiteY0" fmla="*/ 0 h 2513860"/>
              <a:gd name="connsiteX1" fmla="*/ 570624 w 2107021"/>
              <a:gd name="connsiteY1" fmla="*/ 2293086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4" fmla="*/ 1663 w 2107021"/>
              <a:gd name="connsiteY4" fmla="*/ 1535970 h 2513860"/>
              <a:gd name="connsiteX0" fmla="*/ 2107021 w 2107021"/>
              <a:gd name="connsiteY0" fmla="*/ 0 h 2513860"/>
              <a:gd name="connsiteX1" fmla="*/ 570624 w 2107021"/>
              <a:gd name="connsiteY1" fmla="*/ 2293086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4" fmla="*/ 1663 w 2107021"/>
              <a:gd name="connsiteY4" fmla="*/ 1535970 h 2513860"/>
              <a:gd name="connsiteX0" fmla="*/ 2107021 w 2107021"/>
              <a:gd name="connsiteY0" fmla="*/ 0 h 2513860"/>
              <a:gd name="connsiteX1" fmla="*/ 1403787 w 2107021"/>
              <a:gd name="connsiteY1" fmla="*/ 960357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4" fmla="*/ 1663 w 2107021"/>
              <a:gd name="connsiteY4" fmla="*/ 1535970 h 2513860"/>
              <a:gd name="connsiteX0" fmla="*/ 2107021 w 2107021"/>
              <a:gd name="connsiteY0" fmla="*/ 0 h 2513860"/>
              <a:gd name="connsiteX1" fmla="*/ 1403787 w 2107021"/>
              <a:gd name="connsiteY1" fmla="*/ 960357 h 2513860"/>
              <a:gd name="connsiteX2" fmla="*/ 952270 w 2107021"/>
              <a:gd name="connsiteY2" fmla="*/ 1395514 h 2513860"/>
              <a:gd name="connsiteX3" fmla="*/ 0 w 2107021"/>
              <a:gd name="connsiteY3" fmla="*/ 2513860 h 2513860"/>
              <a:gd name="connsiteX0" fmla="*/ 1154751 w 1154751"/>
              <a:gd name="connsiteY0" fmla="*/ 0 h 1395514"/>
              <a:gd name="connsiteX1" fmla="*/ 451517 w 1154751"/>
              <a:gd name="connsiteY1" fmla="*/ 960357 h 1395514"/>
              <a:gd name="connsiteX2" fmla="*/ 0 w 1154751"/>
              <a:gd name="connsiteY2" fmla="*/ 1395514 h 1395514"/>
              <a:gd name="connsiteX0" fmla="*/ 2187874 w 2187874"/>
              <a:gd name="connsiteY0" fmla="*/ 0 h 2295106"/>
              <a:gd name="connsiteX1" fmla="*/ 1484640 w 2187874"/>
              <a:gd name="connsiteY1" fmla="*/ 960357 h 2295106"/>
              <a:gd name="connsiteX2" fmla="*/ 0 w 2187874"/>
              <a:gd name="connsiteY2" fmla="*/ 2295106 h 2295106"/>
              <a:gd name="connsiteX0" fmla="*/ 2187874 w 2187874"/>
              <a:gd name="connsiteY0" fmla="*/ 0 h 2295465"/>
              <a:gd name="connsiteX1" fmla="*/ 1484640 w 2187874"/>
              <a:gd name="connsiteY1" fmla="*/ 960357 h 2295465"/>
              <a:gd name="connsiteX2" fmla="*/ 0 w 2187874"/>
              <a:gd name="connsiteY2" fmla="*/ 2295106 h 2295465"/>
              <a:gd name="connsiteX0" fmla="*/ 2187874 w 2187982"/>
              <a:gd name="connsiteY0" fmla="*/ 0 h 2295466"/>
              <a:gd name="connsiteX1" fmla="*/ 1484640 w 2187982"/>
              <a:gd name="connsiteY1" fmla="*/ 960357 h 2295466"/>
              <a:gd name="connsiteX2" fmla="*/ 0 w 2187982"/>
              <a:gd name="connsiteY2" fmla="*/ 2295106 h 2295466"/>
              <a:gd name="connsiteX0" fmla="*/ 2187874 w 2187952"/>
              <a:gd name="connsiteY0" fmla="*/ 0 h 2295943"/>
              <a:gd name="connsiteX1" fmla="*/ 1351334 w 2187952"/>
              <a:gd name="connsiteY1" fmla="*/ 1526766 h 2295943"/>
              <a:gd name="connsiteX2" fmla="*/ 0 w 2187952"/>
              <a:gd name="connsiteY2" fmla="*/ 2295106 h 2295943"/>
              <a:gd name="connsiteX0" fmla="*/ 2187874 w 2187874"/>
              <a:gd name="connsiteY0" fmla="*/ 0 h 2295106"/>
              <a:gd name="connsiteX1" fmla="*/ 0 w 2187874"/>
              <a:gd name="connsiteY1" fmla="*/ 2295106 h 2295106"/>
              <a:gd name="connsiteX0" fmla="*/ 2187874 w 2187874"/>
              <a:gd name="connsiteY0" fmla="*/ 0 h 2295106"/>
              <a:gd name="connsiteX1" fmla="*/ 0 w 2187874"/>
              <a:gd name="connsiteY1" fmla="*/ 2295106 h 2295106"/>
              <a:gd name="connsiteX0" fmla="*/ 2187874 w 2187874"/>
              <a:gd name="connsiteY0" fmla="*/ 0 h 2295106"/>
              <a:gd name="connsiteX1" fmla="*/ 0 w 2187874"/>
              <a:gd name="connsiteY1" fmla="*/ 2295106 h 2295106"/>
              <a:gd name="connsiteX0" fmla="*/ 2281605 w 2281605"/>
              <a:gd name="connsiteY0" fmla="*/ 0 h 2157668"/>
              <a:gd name="connsiteX1" fmla="*/ 0 w 2281605"/>
              <a:gd name="connsiteY1" fmla="*/ 2157668 h 2157668"/>
              <a:gd name="connsiteX0" fmla="*/ 2286225 w 2286225"/>
              <a:gd name="connsiteY0" fmla="*/ 0 h 369997"/>
              <a:gd name="connsiteX1" fmla="*/ 0 w 2286225"/>
              <a:gd name="connsiteY1" fmla="*/ 315 h 369997"/>
              <a:gd name="connsiteX0" fmla="*/ 2286225 w 2286225"/>
              <a:gd name="connsiteY0" fmla="*/ 0 h 3535"/>
              <a:gd name="connsiteX1" fmla="*/ 0 w 2286225"/>
              <a:gd name="connsiteY1" fmla="*/ 315 h 3535"/>
              <a:gd name="connsiteX0" fmla="*/ 10000 w 10000"/>
              <a:gd name="connsiteY0" fmla="*/ 4965 h 10824"/>
              <a:gd name="connsiteX1" fmla="*/ 0 w 10000"/>
              <a:gd name="connsiteY1" fmla="*/ 5856 h 10824"/>
              <a:gd name="connsiteX0" fmla="*/ 10439 w 10439"/>
              <a:gd name="connsiteY0" fmla="*/ 45652 h 51511"/>
              <a:gd name="connsiteX1" fmla="*/ 439 w 10439"/>
              <a:gd name="connsiteY1" fmla="*/ 46543 h 51511"/>
              <a:gd name="connsiteX2" fmla="*/ 1810 w 10439"/>
              <a:gd name="connsiteY2" fmla="*/ 0 h 51511"/>
              <a:gd name="connsiteX0" fmla="*/ 10506 w 10506"/>
              <a:gd name="connsiteY0" fmla="*/ 45652 h 852596"/>
              <a:gd name="connsiteX1" fmla="*/ 506 w 10506"/>
              <a:gd name="connsiteY1" fmla="*/ 46543 h 852596"/>
              <a:gd name="connsiteX2" fmla="*/ 1877 w 10506"/>
              <a:gd name="connsiteY2" fmla="*/ 0 h 852596"/>
              <a:gd name="connsiteX0" fmla="*/ 10657 w 10657"/>
              <a:gd name="connsiteY0" fmla="*/ 4969 h 1599840"/>
              <a:gd name="connsiteX1" fmla="*/ 657 w 10657"/>
              <a:gd name="connsiteY1" fmla="*/ 5860 h 1599840"/>
              <a:gd name="connsiteX2" fmla="*/ 1280 w 10657"/>
              <a:gd name="connsiteY2" fmla="*/ 948943 h 1599840"/>
              <a:gd name="connsiteX0" fmla="*/ 10657 w 10657"/>
              <a:gd name="connsiteY0" fmla="*/ 77119 h 1671990"/>
              <a:gd name="connsiteX1" fmla="*/ 2210 w 10657"/>
              <a:gd name="connsiteY1" fmla="*/ 55025 h 1671990"/>
              <a:gd name="connsiteX2" fmla="*/ 657 w 10657"/>
              <a:gd name="connsiteY2" fmla="*/ 78010 h 1671990"/>
              <a:gd name="connsiteX3" fmla="*/ 1280 w 10657"/>
              <a:gd name="connsiteY3" fmla="*/ 1021093 h 1671990"/>
              <a:gd name="connsiteX0" fmla="*/ 10657 w 10657"/>
              <a:gd name="connsiteY0" fmla="*/ 776095 h 2370966"/>
              <a:gd name="connsiteX1" fmla="*/ 2493 w 10657"/>
              <a:gd name="connsiteY1" fmla="*/ 0 h 2370966"/>
              <a:gd name="connsiteX2" fmla="*/ 657 w 10657"/>
              <a:gd name="connsiteY2" fmla="*/ 776986 h 2370966"/>
              <a:gd name="connsiteX3" fmla="*/ 1280 w 10657"/>
              <a:gd name="connsiteY3" fmla="*/ 1720069 h 2370966"/>
              <a:gd name="connsiteX0" fmla="*/ 10657 w 10657"/>
              <a:gd name="connsiteY0" fmla="*/ 806771 h 2401642"/>
              <a:gd name="connsiteX1" fmla="*/ 4837 w 10657"/>
              <a:gd name="connsiteY1" fmla="*/ 219180 h 2401642"/>
              <a:gd name="connsiteX2" fmla="*/ 2493 w 10657"/>
              <a:gd name="connsiteY2" fmla="*/ 30676 h 2401642"/>
              <a:gd name="connsiteX3" fmla="*/ 657 w 10657"/>
              <a:gd name="connsiteY3" fmla="*/ 807662 h 2401642"/>
              <a:gd name="connsiteX4" fmla="*/ 1280 w 10657"/>
              <a:gd name="connsiteY4" fmla="*/ 1750745 h 2401642"/>
              <a:gd name="connsiteX0" fmla="*/ 10657 w 10657"/>
              <a:gd name="connsiteY0" fmla="*/ 784949 h 2379820"/>
              <a:gd name="connsiteX1" fmla="*/ 4413 w 10657"/>
              <a:gd name="connsiteY1" fmla="*/ 786421 h 2379820"/>
              <a:gd name="connsiteX2" fmla="*/ 2493 w 10657"/>
              <a:gd name="connsiteY2" fmla="*/ 8854 h 2379820"/>
              <a:gd name="connsiteX3" fmla="*/ 657 w 10657"/>
              <a:gd name="connsiteY3" fmla="*/ 785840 h 2379820"/>
              <a:gd name="connsiteX4" fmla="*/ 1280 w 10657"/>
              <a:gd name="connsiteY4" fmla="*/ 1728923 h 2379820"/>
              <a:gd name="connsiteX0" fmla="*/ 10657 w 10657"/>
              <a:gd name="connsiteY0" fmla="*/ 785034 h 2379905"/>
              <a:gd name="connsiteX1" fmla="*/ 6252 w 10657"/>
              <a:gd name="connsiteY1" fmla="*/ 833631 h 2379905"/>
              <a:gd name="connsiteX2" fmla="*/ 4413 w 10657"/>
              <a:gd name="connsiteY2" fmla="*/ 786506 h 2379905"/>
              <a:gd name="connsiteX3" fmla="*/ 2493 w 10657"/>
              <a:gd name="connsiteY3" fmla="*/ 8939 h 2379905"/>
              <a:gd name="connsiteX4" fmla="*/ 657 w 10657"/>
              <a:gd name="connsiteY4" fmla="*/ 785925 h 2379905"/>
              <a:gd name="connsiteX5" fmla="*/ 1280 w 10657"/>
              <a:gd name="connsiteY5" fmla="*/ 1729008 h 2379905"/>
              <a:gd name="connsiteX0" fmla="*/ 10657 w 10657"/>
              <a:gd name="connsiteY0" fmla="*/ 785038 h 2379909"/>
              <a:gd name="connsiteX1" fmla="*/ 7788 w 10657"/>
              <a:gd name="connsiteY1" fmla="*/ 810073 h 2379909"/>
              <a:gd name="connsiteX2" fmla="*/ 6252 w 10657"/>
              <a:gd name="connsiteY2" fmla="*/ 833635 h 2379909"/>
              <a:gd name="connsiteX3" fmla="*/ 4413 w 10657"/>
              <a:gd name="connsiteY3" fmla="*/ 786510 h 2379909"/>
              <a:gd name="connsiteX4" fmla="*/ 2493 w 10657"/>
              <a:gd name="connsiteY4" fmla="*/ 8943 h 2379909"/>
              <a:gd name="connsiteX5" fmla="*/ 657 w 10657"/>
              <a:gd name="connsiteY5" fmla="*/ 785929 h 2379909"/>
              <a:gd name="connsiteX6" fmla="*/ 1280 w 10657"/>
              <a:gd name="connsiteY6" fmla="*/ 1729012 h 2379909"/>
              <a:gd name="connsiteX0" fmla="*/ 10657 w 10657"/>
              <a:gd name="connsiteY0" fmla="*/ 785038 h 2379909"/>
              <a:gd name="connsiteX1" fmla="*/ 8980 w 10657"/>
              <a:gd name="connsiteY1" fmla="*/ 786514 h 2379909"/>
              <a:gd name="connsiteX2" fmla="*/ 7788 w 10657"/>
              <a:gd name="connsiteY2" fmla="*/ 810073 h 2379909"/>
              <a:gd name="connsiteX3" fmla="*/ 6252 w 10657"/>
              <a:gd name="connsiteY3" fmla="*/ 833635 h 2379909"/>
              <a:gd name="connsiteX4" fmla="*/ 4413 w 10657"/>
              <a:gd name="connsiteY4" fmla="*/ 786510 h 2379909"/>
              <a:gd name="connsiteX5" fmla="*/ 2493 w 10657"/>
              <a:gd name="connsiteY5" fmla="*/ 8943 h 2379909"/>
              <a:gd name="connsiteX6" fmla="*/ 657 w 10657"/>
              <a:gd name="connsiteY6" fmla="*/ 785929 h 2379909"/>
              <a:gd name="connsiteX7" fmla="*/ 1280 w 10657"/>
              <a:gd name="connsiteY7" fmla="*/ 1729012 h 2379909"/>
              <a:gd name="connsiteX0" fmla="*/ 15988 w 15988"/>
              <a:gd name="connsiteY0" fmla="*/ 8975855 h 9052345"/>
              <a:gd name="connsiteX1" fmla="*/ 14311 w 15988"/>
              <a:gd name="connsiteY1" fmla="*/ 8977331 h 9052345"/>
              <a:gd name="connsiteX2" fmla="*/ 13119 w 15988"/>
              <a:gd name="connsiteY2" fmla="*/ 9000890 h 9052345"/>
              <a:gd name="connsiteX3" fmla="*/ 11583 w 15988"/>
              <a:gd name="connsiteY3" fmla="*/ 9024452 h 9052345"/>
              <a:gd name="connsiteX4" fmla="*/ 9744 w 15988"/>
              <a:gd name="connsiteY4" fmla="*/ 8977327 h 9052345"/>
              <a:gd name="connsiteX5" fmla="*/ 7824 w 15988"/>
              <a:gd name="connsiteY5" fmla="*/ 8199760 h 9052345"/>
              <a:gd name="connsiteX6" fmla="*/ 5988 w 15988"/>
              <a:gd name="connsiteY6" fmla="*/ 8976746 h 9052345"/>
              <a:gd name="connsiteX7" fmla="*/ 84 w 15988"/>
              <a:gd name="connsiteY7" fmla="*/ 0 h 9052345"/>
              <a:gd name="connsiteX0" fmla="*/ 16315 w 16315"/>
              <a:gd name="connsiteY0" fmla="*/ 8975855 h 9052345"/>
              <a:gd name="connsiteX1" fmla="*/ 14638 w 16315"/>
              <a:gd name="connsiteY1" fmla="*/ 8977331 h 9052345"/>
              <a:gd name="connsiteX2" fmla="*/ 13446 w 16315"/>
              <a:gd name="connsiteY2" fmla="*/ 9000890 h 9052345"/>
              <a:gd name="connsiteX3" fmla="*/ 11910 w 16315"/>
              <a:gd name="connsiteY3" fmla="*/ 9024452 h 9052345"/>
              <a:gd name="connsiteX4" fmla="*/ 10071 w 16315"/>
              <a:gd name="connsiteY4" fmla="*/ 8977327 h 9052345"/>
              <a:gd name="connsiteX5" fmla="*/ 8151 w 16315"/>
              <a:gd name="connsiteY5" fmla="*/ 8199760 h 9052345"/>
              <a:gd name="connsiteX6" fmla="*/ 1445 w 16315"/>
              <a:gd name="connsiteY6" fmla="*/ 22980 h 9052345"/>
              <a:gd name="connsiteX7" fmla="*/ 411 w 16315"/>
              <a:gd name="connsiteY7" fmla="*/ 0 h 9052345"/>
              <a:gd name="connsiteX0" fmla="*/ 16315 w 16315"/>
              <a:gd name="connsiteY0" fmla="*/ 9542113 h 9618603"/>
              <a:gd name="connsiteX1" fmla="*/ 14638 w 16315"/>
              <a:gd name="connsiteY1" fmla="*/ 9543589 h 9618603"/>
              <a:gd name="connsiteX2" fmla="*/ 13446 w 16315"/>
              <a:gd name="connsiteY2" fmla="*/ 9567148 h 9618603"/>
              <a:gd name="connsiteX3" fmla="*/ 11910 w 16315"/>
              <a:gd name="connsiteY3" fmla="*/ 9590710 h 9618603"/>
              <a:gd name="connsiteX4" fmla="*/ 10071 w 16315"/>
              <a:gd name="connsiteY4" fmla="*/ 9543585 h 9618603"/>
              <a:gd name="connsiteX5" fmla="*/ 2533 w 16315"/>
              <a:gd name="connsiteY5" fmla="*/ 753 h 9618603"/>
              <a:gd name="connsiteX6" fmla="*/ 1445 w 16315"/>
              <a:gd name="connsiteY6" fmla="*/ 589238 h 9618603"/>
              <a:gd name="connsiteX7" fmla="*/ 411 w 16315"/>
              <a:gd name="connsiteY7" fmla="*/ 566258 h 9618603"/>
              <a:gd name="connsiteX0" fmla="*/ 16315 w 16315"/>
              <a:gd name="connsiteY0" fmla="*/ 9547011 h 9596120"/>
              <a:gd name="connsiteX1" fmla="*/ 14638 w 16315"/>
              <a:gd name="connsiteY1" fmla="*/ 9548487 h 9596120"/>
              <a:gd name="connsiteX2" fmla="*/ 13446 w 16315"/>
              <a:gd name="connsiteY2" fmla="*/ 9572046 h 9596120"/>
              <a:gd name="connsiteX3" fmla="*/ 11910 w 16315"/>
              <a:gd name="connsiteY3" fmla="*/ 9595608 h 9596120"/>
              <a:gd name="connsiteX4" fmla="*/ 3645 w 16315"/>
              <a:gd name="connsiteY4" fmla="*/ 1254470 h 9596120"/>
              <a:gd name="connsiteX5" fmla="*/ 2533 w 16315"/>
              <a:gd name="connsiteY5" fmla="*/ 5651 h 9596120"/>
              <a:gd name="connsiteX6" fmla="*/ 1445 w 16315"/>
              <a:gd name="connsiteY6" fmla="*/ 594136 h 9596120"/>
              <a:gd name="connsiteX7" fmla="*/ 411 w 16315"/>
              <a:gd name="connsiteY7" fmla="*/ 571156 h 9596120"/>
              <a:gd name="connsiteX0" fmla="*/ 16315 w 16315"/>
              <a:gd name="connsiteY0" fmla="*/ 9564926 h 9589964"/>
              <a:gd name="connsiteX1" fmla="*/ 14638 w 16315"/>
              <a:gd name="connsiteY1" fmla="*/ 9566402 h 9589964"/>
              <a:gd name="connsiteX2" fmla="*/ 13446 w 16315"/>
              <a:gd name="connsiteY2" fmla="*/ 9589961 h 9589964"/>
              <a:gd name="connsiteX3" fmla="*/ 4757 w 16315"/>
              <a:gd name="connsiteY3" fmla="*/ 7 h 9589964"/>
              <a:gd name="connsiteX4" fmla="*/ 3645 w 16315"/>
              <a:gd name="connsiteY4" fmla="*/ 1272385 h 9589964"/>
              <a:gd name="connsiteX5" fmla="*/ 2533 w 16315"/>
              <a:gd name="connsiteY5" fmla="*/ 23566 h 9589964"/>
              <a:gd name="connsiteX6" fmla="*/ 1445 w 16315"/>
              <a:gd name="connsiteY6" fmla="*/ 612051 h 9589964"/>
              <a:gd name="connsiteX7" fmla="*/ 411 w 16315"/>
              <a:gd name="connsiteY7" fmla="*/ 589071 h 9589964"/>
              <a:gd name="connsiteX0" fmla="*/ 16315 w 16315"/>
              <a:gd name="connsiteY0" fmla="*/ 9564926 h 9566401"/>
              <a:gd name="connsiteX1" fmla="*/ 14638 w 16315"/>
              <a:gd name="connsiteY1" fmla="*/ 9566402 h 9566401"/>
              <a:gd name="connsiteX2" fmla="*/ 5767 w 16315"/>
              <a:gd name="connsiteY2" fmla="*/ 1225259 h 9566401"/>
              <a:gd name="connsiteX3" fmla="*/ 4757 w 16315"/>
              <a:gd name="connsiteY3" fmla="*/ 7 h 9566401"/>
              <a:gd name="connsiteX4" fmla="*/ 3645 w 16315"/>
              <a:gd name="connsiteY4" fmla="*/ 1272385 h 9566401"/>
              <a:gd name="connsiteX5" fmla="*/ 2533 w 16315"/>
              <a:gd name="connsiteY5" fmla="*/ 23566 h 9566401"/>
              <a:gd name="connsiteX6" fmla="*/ 1445 w 16315"/>
              <a:gd name="connsiteY6" fmla="*/ 612051 h 9566401"/>
              <a:gd name="connsiteX7" fmla="*/ 411 w 16315"/>
              <a:gd name="connsiteY7" fmla="*/ 589071 h 9566401"/>
              <a:gd name="connsiteX0" fmla="*/ 16315 w 16315"/>
              <a:gd name="connsiteY0" fmla="*/ 9564926 h 9564924"/>
              <a:gd name="connsiteX1" fmla="*/ 6858 w 16315"/>
              <a:gd name="connsiteY1" fmla="*/ 11 h 9564924"/>
              <a:gd name="connsiteX2" fmla="*/ 5767 w 16315"/>
              <a:gd name="connsiteY2" fmla="*/ 1225259 h 9564924"/>
              <a:gd name="connsiteX3" fmla="*/ 4757 w 16315"/>
              <a:gd name="connsiteY3" fmla="*/ 7 h 9564924"/>
              <a:gd name="connsiteX4" fmla="*/ 3645 w 16315"/>
              <a:gd name="connsiteY4" fmla="*/ 1272385 h 9564924"/>
              <a:gd name="connsiteX5" fmla="*/ 2533 w 16315"/>
              <a:gd name="connsiteY5" fmla="*/ 23566 h 9564924"/>
              <a:gd name="connsiteX6" fmla="*/ 1445 w 16315"/>
              <a:gd name="connsiteY6" fmla="*/ 612051 h 9564924"/>
              <a:gd name="connsiteX7" fmla="*/ 411 w 16315"/>
              <a:gd name="connsiteY7" fmla="*/ 589071 h 9564924"/>
              <a:gd name="connsiteX0" fmla="*/ 7909 w 7909"/>
              <a:gd name="connsiteY0" fmla="*/ 1247352 h 1435448"/>
              <a:gd name="connsiteX1" fmla="*/ 6858 w 7909"/>
              <a:gd name="connsiteY1" fmla="*/ 11 h 1435448"/>
              <a:gd name="connsiteX2" fmla="*/ 5767 w 7909"/>
              <a:gd name="connsiteY2" fmla="*/ 1225259 h 1435448"/>
              <a:gd name="connsiteX3" fmla="*/ 4757 w 7909"/>
              <a:gd name="connsiteY3" fmla="*/ 7 h 1435448"/>
              <a:gd name="connsiteX4" fmla="*/ 3645 w 7909"/>
              <a:gd name="connsiteY4" fmla="*/ 1272385 h 1435448"/>
              <a:gd name="connsiteX5" fmla="*/ 2533 w 7909"/>
              <a:gd name="connsiteY5" fmla="*/ 23566 h 1435448"/>
              <a:gd name="connsiteX6" fmla="*/ 1445 w 7909"/>
              <a:gd name="connsiteY6" fmla="*/ 612051 h 1435448"/>
              <a:gd name="connsiteX7" fmla="*/ 411 w 7909"/>
              <a:gd name="connsiteY7" fmla="*/ 589071 h 1435448"/>
              <a:gd name="connsiteX0" fmla="*/ 9480 w 9480"/>
              <a:gd name="connsiteY0" fmla="*/ 8690 h 8929"/>
              <a:gd name="connsiteX1" fmla="*/ 8151 w 9480"/>
              <a:gd name="connsiteY1" fmla="*/ 0 h 8929"/>
              <a:gd name="connsiteX2" fmla="*/ 6772 w 9480"/>
              <a:gd name="connsiteY2" fmla="*/ 8536 h 8929"/>
              <a:gd name="connsiteX3" fmla="*/ 5495 w 9480"/>
              <a:gd name="connsiteY3" fmla="*/ 0 h 8929"/>
              <a:gd name="connsiteX4" fmla="*/ 4089 w 9480"/>
              <a:gd name="connsiteY4" fmla="*/ 8864 h 8929"/>
              <a:gd name="connsiteX5" fmla="*/ 2683 w 9480"/>
              <a:gd name="connsiteY5" fmla="*/ 164 h 8929"/>
              <a:gd name="connsiteX6" fmla="*/ 1307 w 9480"/>
              <a:gd name="connsiteY6" fmla="*/ 4264 h 8929"/>
              <a:gd name="connsiteX7" fmla="*/ 0 w 9480"/>
              <a:gd name="connsiteY7" fmla="*/ 4104 h 8929"/>
              <a:gd name="connsiteX0" fmla="*/ 9973 w 9973"/>
              <a:gd name="connsiteY0" fmla="*/ 9732 h 10000"/>
              <a:gd name="connsiteX1" fmla="*/ 8571 w 9973"/>
              <a:gd name="connsiteY1" fmla="*/ 0 h 10000"/>
              <a:gd name="connsiteX2" fmla="*/ 7116 w 9973"/>
              <a:gd name="connsiteY2" fmla="*/ 9560 h 10000"/>
              <a:gd name="connsiteX3" fmla="*/ 5769 w 9973"/>
              <a:gd name="connsiteY3" fmla="*/ 0 h 10000"/>
              <a:gd name="connsiteX4" fmla="*/ 4286 w 9973"/>
              <a:gd name="connsiteY4" fmla="*/ 9927 h 10000"/>
              <a:gd name="connsiteX5" fmla="*/ 2803 w 9973"/>
              <a:gd name="connsiteY5" fmla="*/ 184 h 10000"/>
              <a:gd name="connsiteX6" fmla="*/ 1352 w 9973"/>
              <a:gd name="connsiteY6" fmla="*/ 4775 h 10000"/>
              <a:gd name="connsiteX7" fmla="*/ 0 w 9973"/>
              <a:gd name="connsiteY7" fmla="*/ 5148 h 10000"/>
              <a:gd name="connsiteX0" fmla="*/ 10000 w 10000"/>
              <a:gd name="connsiteY0" fmla="*/ 9732 h 10000"/>
              <a:gd name="connsiteX1" fmla="*/ 8594 w 10000"/>
              <a:gd name="connsiteY1" fmla="*/ 0 h 10000"/>
              <a:gd name="connsiteX2" fmla="*/ 7135 w 10000"/>
              <a:gd name="connsiteY2" fmla="*/ 9560 h 10000"/>
              <a:gd name="connsiteX3" fmla="*/ 5785 w 10000"/>
              <a:gd name="connsiteY3" fmla="*/ 0 h 10000"/>
              <a:gd name="connsiteX4" fmla="*/ 4298 w 10000"/>
              <a:gd name="connsiteY4" fmla="*/ 9927 h 10000"/>
              <a:gd name="connsiteX5" fmla="*/ 2811 w 10000"/>
              <a:gd name="connsiteY5" fmla="*/ 184 h 10000"/>
              <a:gd name="connsiteX6" fmla="*/ 1356 w 10000"/>
              <a:gd name="connsiteY6" fmla="*/ 4775 h 10000"/>
              <a:gd name="connsiteX7" fmla="*/ 0 w 10000"/>
              <a:gd name="connsiteY7" fmla="*/ 5148 h 10000"/>
              <a:gd name="connsiteX0" fmla="*/ 10878 w 10878"/>
              <a:gd name="connsiteY0" fmla="*/ 9732 h 10000"/>
              <a:gd name="connsiteX1" fmla="*/ 9472 w 10878"/>
              <a:gd name="connsiteY1" fmla="*/ 0 h 10000"/>
              <a:gd name="connsiteX2" fmla="*/ 8013 w 10878"/>
              <a:gd name="connsiteY2" fmla="*/ 9560 h 10000"/>
              <a:gd name="connsiteX3" fmla="*/ 6663 w 10878"/>
              <a:gd name="connsiteY3" fmla="*/ 0 h 10000"/>
              <a:gd name="connsiteX4" fmla="*/ 5176 w 10878"/>
              <a:gd name="connsiteY4" fmla="*/ 9927 h 10000"/>
              <a:gd name="connsiteX5" fmla="*/ 3689 w 10878"/>
              <a:gd name="connsiteY5" fmla="*/ 184 h 10000"/>
              <a:gd name="connsiteX6" fmla="*/ 2234 w 10878"/>
              <a:gd name="connsiteY6" fmla="*/ 4775 h 10000"/>
              <a:gd name="connsiteX7" fmla="*/ 0 w 10878"/>
              <a:gd name="connsiteY7" fmla="*/ 5883 h 10000"/>
              <a:gd name="connsiteX0" fmla="*/ 10878 w 10878"/>
              <a:gd name="connsiteY0" fmla="*/ 9732 h 10000"/>
              <a:gd name="connsiteX1" fmla="*/ 9472 w 10878"/>
              <a:gd name="connsiteY1" fmla="*/ 0 h 10000"/>
              <a:gd name="connsiteX2" fmla="*/ 8013 w 10878"/>
              <a:gd name="connsiteY2" fmla="*/ 9560 h 10000"/>
              <a:gd name="connsiteX3" fmla="*/ 6663 w 10878"/>
              <a:gd name="connsiteY3" fmla="*/ 0 h 10000"/>
              <a:gd name="connsiteX4" fmla="*/ 5176 w 10878"/>
              <a:gd name="connsiteY4" fmla="*/ 9927 h 10000"/>
              <a:gd name="connsiteX5" fmla="*/ 3689 w 10878"/>
              <a:gd name="connsiteY5" fmla="*/ 184 h 10000"/>
              <a:gd name="connsiteX6" fmla="*/ 2234 w 10878"/>
              <a:gd name="connsiteY6" fmla="*/ 4775 h 10000"/>
              <a:gd name="connsiteX7" fmla="*/ 0 w 10878"/>
              <a:gd name="connsiteY7" fmla="*/ 5883 h 10000"/>
              <a:gd name="connsiteX0" fmla="*/ 15188 w 15188"/>
              <a:gd name="connsiteY0" fmla="*/ 9916 h 10000"/>
              <a:gd name="connsiteX1" fmla="*/ 9472 w 15188"/>
              <a:gd name="connsiteY1" fmla="*/ 0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3689 w 15188"/>
              <a:gd name="connsiteY5" fmla="*/ 184 h 10000"/>
              <a:gd name="connsiteX6" fmla="*/ 2234 w 15188"/>
              <a:gd name="connsiteY6" fmla="*/ 4775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9472 w 15188"/>
              <a:gd name="connsiteY1" fmla="*/ 0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3689 w 15188"/>
              <a:gd name="connsiteY5" fmla="*/ 184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9472 w 15188"/>
              <a:gd name="connsiteY1" fmla="*/ 0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5756 w 15188"/>
              <a:gd name="connsiteY5" fmla="*/ 92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12350 w 15188"/>
              <a:gd name="connsiteY1" fmla="*/ 184 h 10000"/>
              <a:gd name="connsiteX2" fmla="*/ 8013 w 15188"/>
              <a:gd name="connsiteY2" fmla="*/ 9560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5756 w 15188"/>
              <a:gd name="connsiteY5" fmla="*/ 92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000"/>
              <a:gd name="connsiteX1" fmla="*/ 12350 w 15188"/>
              <a:gd name="connsiteY1" fmla="*/ 184 h 10000"/>
              <a:gd name="connsiteX2" fmla="*/ 9445 w 15188"/>
              <a:gd name="connsiteY2" fmla="*/ 9836 h 10000"/>
              <a:gd name="connsiteX3" fmla="*/ 6663 w 15188"/>
              <a:gd name="connsiteY3" fmla="*/ 0 h 10000"/>
              <a:gd name="connsiteX4" fmla="*/ 5176 w 15188"/>
              <a:gd name="connsiteY4" fmla="*/ 9927 h 10000"/>
              <a:gd name="connsiteX5" fmla="*/ 5756 w 15188"/>
              <a:gd name="connsiteY5" fmla="*/ 92 h 10000"/>
              <a:gd name="connsiteX6" fmla="*/ 3788 w 15188"/>
              <a:gd name="connsiteY6" fmla="*/ 5143 h 10000"/>
              <a:gd name="connsiteX7" fmla="*/ 0 w 15188"/>
              <a:gd name="connsiteY7" fmla="*/ 5883 h 10000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5756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5188 w 15188"/>
              <a:gd name="connsiteY0" fmla="*/ 9916 h 10112"/>
              <a:gd name="connsiteX1" fmla="*/ 12350 w 15188"/>
              <a:gd name="connsiteY1" fmla="*/ 184 h 10112"/>
              <a:gd name="connsiteX2" fmla="*/ 9472 w 15188"/>
              <a:gd name="connsiteY2" fmla="*/ 10112 h 10112"/>
              <a:gd name="connsiteX3" fmla="*/ 6663 w 15188"/>
              <a:gd name="connsiteY3" fmla="*/ 0 h 10112"/>
              <a:gd name="connsiteX4" fmla="*/ 5176 w 15188"/>
              <a:gd name="connsiteY4" fmla="*/ 9927 h 10112"/>
              <a:gd name="connsiteX5" fmla="*/ 3783 w 15188"/>
              <a:gd name="connsiteY5" fmla="*/ 92 h 10112"/>
              <a:gd name="connsiteX6" fmla="*/ 3788 w 15188"/>
              <a:gd name="connsiteY6" fmla="*/ 5143 h 10112"/>
              <a:gd name="connsiteX7" fmla="*/ 0 w 15188"/>
              <a:gd name="connsiteY7" fmla="*/ 5883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5864 w 17269"/>
              <a:gd name="connsiteY5" fmla="*/ 92 h 10112"/>
              <a:gd name="connsiteX6" fmla="*/ 5869 w 17269"/>
              <a:gd name="connsiteY6" fmla="*/ 5143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5864 w 17269"/>
              <a:gd name="connsiteY5" fmla="*/ 92 h 10112"/>
              <a:gd name="connsiteX6" fmla="*/ 4369 w 17269"/>
              <a:gd name="connsiteY6" fmla="*/ 5419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5864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7257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5798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6 h 10112"/>
              <a:gd name="connsiteX1" fmla="*/ 14431 w 17269"/>
              <a:gd name="connsiteY1" fmla="*/ 184 h 10112"/>
              <a:gd name="connsiteX2" fmla="*/ 11553 w 17269"/>
              <a:gd name="connsiteY2" fmla="*/ 10112 h 10112"/>
              <a:gd name="connsiteX3" fmla="*/ 8744 w 17269"/>
              <a:gd name="connsiteY3" fmla="*/ 0 h 10112"/>
              <a:gd name="connsiteX4" fmla="*/ 5798 w 17269"/>
              <a:gd name="connsiteY4" fmla="*/ 9927 h 10112"/>
              <a:gd name="connsiteX5" fmla="*/ 4418 w 17269"/>
              <a:gd name="connsiteY5" fmla="*/ 92 h 10112"/>
              <a:gd name="connsiteX6" fmla="*/ 3031 w 17269"/>
              <a:gd name="connsiteY6" fmla="*/ 5511 h 10112"/>
              <a:gd name="connsiteX7" fmla="*/ 0 w 17269"/>
              <a:gd name="connsiteY7" fmla="*/ 5607 h 10112"/>
              <a:gd name="connsiteX0" fmla="*/ 17269 w 17269"/>
              <a:gd name="connsiteY0" fmla="*/ 9919 h 10115"/>
              <a:gd name="connsiteX1" fmla="*/ 14431 w 17269"/>
              <a:gd name="connsiteY1" fmla="*/ 187 h 10115"/>
              <a:gd name="connsiteX2" fmla="*/ 11553 w 17269"/>
              <a:gd name="connsiteY2" fmla="*/ 10115 h 10115"/>
              <a:gd name="connsiteX3" fmla="*/ 8744 w 17269"/>
              <a:gd name="connsiteY3" fmla="*/ 3 h 10115"/>
              <a:gd name="connsiteX4" fmla="*/ 5798 w 17269"/>
              <a:gd name="connsiteY4" fmla="*/ 9930 h 10115"/>
              <a:gd name="connsiteX5" fmla="*/ 2999 w 17269"/>
              <a:gd name="connsiteY5" fmla="*/ 3 h 10115"/>
              <a:gd name="connsiteX6" fmla="*/ 3031 w 17269"/>
              <a:gd name="connsiteY6" fmla="*/ 5514 h 10115"/>
              <a:gd name="connsiteX7" fmla="*/ 0 w 17269"/>
              <a:gd name="connsiteY7" fmla="*/ 5610 h 10115"/>
              <a:gd name="connsiteX0" fmla="*/ 17269 w 17269"/>
              <a:gd name="connsiteY0" fmla="*/ 9919 h 10115"/>
              <a:gd name="connsiteX1" fmla="*/ 14431 w 17269"/>
              <a:gd name="connsiteY1" fmla="*/ 187 h 10115"/>
              <a:gd name="connsiteX2" fmla="*/ 11553 w 17269"/>
              <a:gd name="connsiteY2" fmla="*/ 10115 h 10115"/>
              <a:gd name="connsiteX3" fmla="*/ 8744 w 17269"/>
              <a:gd name="connsiteY3" fmla="*/ 3 h 10115"/>
              <a:gd name="connsiteX4" fmla="*/ 5798 w 17269"/>
              <a:gd name="connsiteY4" fmla="*/ 9930 h 10115"/>
              <a:gd name="connsiteX5" fmla="*/ 2999 w 17269"/>
              <a:gd name="connsiteY5" fmla="*/ 3 h 10115"/>
              <a:gd name="connsiteX6" fmla="*/ 1585 w 17269"/>
              <a:gd name="connsiteY6" fmla="*/ 5698 h 10115"/>
              <a:gd name="connsiteX7" fmla="*/ 0 w 17269"/>
              <a:gd name="connsiteY7" fmla="*/ 5610 h 10115"/>
              <a:gd name="connsiteX0" fmla="*/ 20025 w 20025"/>
              <a:gd name="connsiteY0" fmla="*/ 9919 h 10115"/>
              <a:gd name="connsiteX1" fmla="*/ 17187 w 20025"/>
              <a:gd name="connsiteY1" fmla="*/ 187 h 10115"/>
              <a:gd name="connsiteX2" fmla="*/ 14309 w 20025"/>
              <a:gd name="connsiteY2" fmla="*/ 10115 h 10115"/>
              <a:gd name="connsiteX3" fmla="*/ 11500 w 20025"/>
              <a:gd name="connsiteY3" fmla="*/ 3 h 10115"/>
              <a:gd name="connsiteX4" fmla="*/ 8554 w 20025"/>
              <a:gd name="connsiteY4" fmla="*/ 9930 h 10115"/>
              <a:gd name="connsiteX5" fmla="*/ 5755 w 20025"/>
              <a:gd name="connsiteY5" fmla="*/ 3 h 10115"/>
              <a:gd name="connsiteX6" fmla="*/ 4341 w 20025"/>
              <a:gd name="connsiteY6" fmla="*/ 5698 h 10115"/>
              <a:gd name="connsiteX7" fmla="*/ 0 w 20025"/>
              <a:gd name="connsiteY7" fmla="*/ 5702 h 10115"/>
              <a:gd name="connsiteX0" fmla="*/ 20025 w 20025"/>
              <a:gd name="connsiteY0" fmla="*/ 9919 h 10115"/>
              <a:gd name="connsiteX1" fmla="*/ 17187 w 20025"/>
              <a:gd name="connsiteY1" fmla="*/ 187 h 10115"/>
              <a:gd name="connsiteX2" fmla="*/ 14309 w 20025"/>
              <a:gd name="connsiteY2" fmla="*/ 10115 h 10115"/>
              <a:gd name="connsiteX3" fmla="*/ 11500 w 20025"/>
              <a:gd name="connsiteY3" fmla="*/ 3 h 10115"/>
              <a:gd name="connsiteX4" fmla="*/ 8554 w 20025"/>
              <a:gd name="connsiteY4" fmla="*/ 9930 h 10115"/>
              <a:gd name="connsiteX5" fmla="*/ 5755 w 20025"/>
              <a:gd name="connsiteY5" fmla="*/ 3 h 10115"/>
              <a:gd name="connsiteX6" fmla="*/ 4341 w 20025"/>
              <a:gd name="connsiteY6" fmla="*/ 5698 h 10115"/>
              <a:gd name="connsiteX7" fmla="*/ 0 w 20025"/>
              <a:gd name="connsiteY7" fmla="*/ 5702 h 10115"/>
              <a:gd name="connsiteX0" fmla="*/ 20011 w 20011"/>
              <a:gd name="connsiteY0" fmla="*/ 9919 h 10115"/>
              <a:gd name="connsiteX1" fmla="*/ 17173 w 20011"/>
              <a:gd name="connsiteY1" fmla="*/ 187 h 10115"/>
              <a:gd name="connsiteX2" fmla="*/ 14295 w 20011"/>
              <a:gd name="connsiteY2" fmla="*/ 10115 h 10115"/>
              <a:gd name="connsiteX3" fmla="*/ 11486 w 20011"/>
              <a:gd name="connsiteY3" fmla="*/ 3 h 10115"/>
              <a:gd name="connsiteX4" fmla="*/ 8540 w 20011"/>
              <a:gd name="connsiteY4" fmla="*/ 9930 h 10115"/>
              <a:gd name="connsiteX5" fmla="*/ 5741 w 20011"/>
              <a:gd name="connsiteY5" fmla="*/ 3 h 10115"/>
              <a:gd name="connsiteX6" fmla="*/ 4327 w 20011"/>
              <a:gd name="connsiteY6" fmla="*/ 5698 h 10115"/>
              <a:gd name="connsiteX7" fmla="*/ 0 w 20011"/>
              <a:gd name="connsiteY7" fmla="*/ 5059 h 10115"/>
              <a:gd name="connsiteX0" fmla="*/ 20011 w 20011"/>
              <a:gd name="connsiteY0" fmla="*/ 9918 h 10115"/>
              <a:gd name="connsiteX1" fmla="*/ 17173 w 20011"/>
              <a:gd name="connsiteY1" fmla="*/ 186 h 10115"/>
              <a:gd name="connsiteX2" fmla="*/ 14295 w 20011"/>
              <a:gd name="connsiteY2" fmla="*/ 10114 h 10115"/>
              <a:gd name="connsiteX3" fmla="*/ 11486 w 20011"/>
              <a:gd name="connsiteY3" fmla="*/ 2 h 10115"/>
              <a:gd name="connsiteX4" fmla="*/ 8540 w 20011"/>
              <a:gd name="connsiteY4" fmla="*/ 9929 h 10115"/>
              <a:gd name="connsiteX5" fmla="*/ 5741 w 20011"/>
              <a:gd name="connsiteY5" fmla="*/ 2 h 10115"/>
              <a:gd name="connsiteX6" fmla="*/ 2881 w 20011"/>
              <a:gd name="connsiteY6" fmla="*/ 10109 h 10115"/>
              <a:gd name="connsiteX7" fmla="*/ 0 w 20011"/>
              <a:gd name="connsiteY7" fmla="*/ 5058 h 10115"/>
              <a:gd name="connsiteX0" fmla="*/ 20011 w 20011"/>
              <a:gd name="connsiteY0" fmla="*/ 9918 h 10115"/>
              <a:gd name="connsiteX1" fmla="*/ 17173 w 20011"/>
              <a:gd name="connsiteY1" fmla="*/ 186 h 10115"/>
              <a:gd name="connsiteX2" fmla="*/ 14295 w 20011"/>
              <a:gd name="connsiteY2" fmla="*/ 10114 h 10115"/>
              <a:gd name="connsiteX3" fmla="*/ 11486 w 20011"/>
              <a:gd name="connsiteY3" fmla="*/ 2 h 10115"/>
              <a:gd name="connsiteX4" fmla="*/ 8540 w 20011"/>
              <a:gd name="connsiteY4" fmla="*/ 9929 h 10115"/>
              <a:gd name="connsiteX5" fmla="*/ 5741 w 20011"/>
              <a:gd name="connsiteY5" fmla="*/ 2 h 10115"/>
              <a:gd name="connsiteX6" fmla="*/ 2881 w 20011"/>
              <a:gd name="connsiteY6" fmla="*/ 10109 h 10115"/>
              <a:gd name="connsiteX7" fmla="*/ 0 w 20011"/>
              <a:gd name="connsiteY7" fmla="*/ 5058 h 10115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011"/>
              <a:gd name="connsiteY0" fmla="*/ 9918 h 10114"/>
              <a:gd name="connsiteX1" fmla="*/ 17173 w 20011"/>
              <a:gd name="connsiteY1" fmla="*/ 186 h 10114"/>
              <a:gd name="connsiteX2" fmla="*/ 14295 w 20011"/>
              <a:gd name="connsiteY2" fmla="*/ 10114 h 10114"/>
              <a:gd name="connsiteX3" fmla="*/ 11486 w 20011"/>
              <a:gd name="connsiteY3" fmla="*/ 2 h 10114"/>
              <a:gd name="connsiteX4" fmla="*/ 8540 w 20011"/>
              <a:gd name="connsiteY4" fmla="*/ 9929 h 10114"/>
              <a:gd name="connsiteX5" fmla="*/ 5741 w 20011"/>
              <a:gd name="connsiteY5" fmla="*/ 2 h 10114"/>
              <a:gd name="connsiteX6" fmla="*/ 2881 w 20011"/>
              <a:gd name="connsiteY6" fmla="*/ 10109 h 10114"/>
              <a:gd name="connsiteX7" fmla="*/ 0 w 20011"/>
              <a:gd name="connsiteY7" fmla="*/ 5058 h 10114"/>
              <a:gd name="connsiteX0" fmla="*/ 20011 w 20231"/>
              <a:gd name="connsiteY0" fmla="*/ 9918 h 10576"/>
              <a:gd name="connsiteX1" fmla="*/ 20024 w 20231"/>
              <a:gd name="connsiteY1" fmla="*/ 9837 h 10576"/>
              <a:gd name="connsiteX2" fmla="*/ 17173 w 20231"/>
              <a:gd name="connsiteY2" fmla="*/ 186 h 10576"/>
              <a:gd name="connsiteX3" fmla="*/ 14295 w 20231"/>
              <a:gd name="connsiteY3" fmla="*/ 10114 h 10576"/>
              <a:gd name="connsiteX4" fmla="*/ 11486 w 20231"/>
              <a:gd name="connsiteY4" fmla="*/ 2 h 10576"/>
              <a:gd name="connsiteX5" fmla="*/ 8540 w 20231"/>
              <a:gd name="connsiteY5" fmla="*/ 9929 h 10576"/>
              <a:gd name="connsiteX6" fmla="*/ 5741 w 20231"/>
              <a:gd name="connsiteY6" fmla="*/ 2 h 10576"/>
              <a:gd name="connsiteX7" fmla="*/ 2881 w 20231"/>
              <a:gd name="connsiteY7" fmla="*/ 10109 h 10576"/>
              <a:gd name="connsiteX8" fmla="*/ 0 w 20231"/>
              <a:gd name="connsiteY8" fmla="*/ 5058 h 10576"/>
              <a:gd name="connsiteX0" fmla="*/ 20011 w 20688"/>
              <a:gd name="connsiteY0" fmla="*/ 9918 h 10114"/>
              <a:gd name="connsiteX1" fmla="*/ 20564 w 20688"/>
              <a:gd name="connsiteY1" fmla="*/ 7539 h 10114"/>
              <a:gd name="connsiteX2" fmla="*/ 17173 w 20688"/>
              <a:gd name="connsiteY2" fmla="*/ 186 h 10114"/>
              <a:gd name="connsiteX3" fmla="*/ 14295 w 20688"/>
              <a:gd name="connsiteY3" fmla="*/ 10114 h 10114"/>
              <a:gd name="connsiteX4" fmla="*/ 11486 w 20688"/>
              <a:gd name="connsiteY4" fmla="*/ 2 h 10114"/>
              <a:gd name="connsiteX5" fmla="*/ 8540 w 20688"/>
              <a:gd name="connsiteY5" fmla="*/ 9929 h 10114"/>
              <a:gd name="connsiteX6" fmla="*/ 5741 w 20688"/>
              <a:gd name="connsiteY6" fmla="*/ 2 h 10114"/>
              <a:gd name="connsiteX7" fmla="*/ 2881 w 20688"/>
              <a:gd name="connsiteY7" fmla="*/ 10109 h 10114"/>
              <a:gd name="connsiteX8" fmla="*/ 0 w 20688"/>
              <a:gd name="connsiteY8" fmla="*/ 5058 h 10114"/>
              <a:gd name="connsiteX0" fmla="*/ 29091 w 29091"/>
              <a:gd name="connsiteY0" fmla="*/ 7252 h 10114"/>
              <a:gd name="connsiteX1" fmla="*/ 20564 w 29091"/>
              <a:gd name="connsiteY1" fmla="*/ 7539 h 10114"/>
              <a:gd name="connsiteX2" fmla="*/ 17173 w 29091"/>
              <a:gd name="connsiteY2" fmla="*/ 186 h 10114"/>
              <a:gd name="connsiteX3" fmla="*/ 14295 w 29091"/>
              <a:gd name="connsiteY3" fmla="*/ 10114 h 10114"/>
              <a:gd name="connsiteX4" fmla="*/ 11486 w 29091"/>
              <a:gd name="connsiteY4" fmla="*/ 2 h 10114"/>
              <a:gd name="connsiteX5" fmla="*/ 8540 w 29091"/>
              <a:gd name="connsiteY5" fmla="*/ 9929 h 10114"/>
              <a:gd name="connsiteX6" fmla="*/ 5741 w 29091"/>
              <a:gd name="connsiteY6" fmla="*/ 2 h 10114"/>
              <a:gd name="connsiteX7" fmla="*/ 2881 w 29091"/>
              <a:gd name="connsiteY7" fmla="*/ 10109 h 10114"/>
              <a:gd name="connsiteX8" fmla="*/ 0 w 29091"/>
              <a:gd name="connsiteY8" fmla="*/ 5058 h 10114"/>
              <a:gd name="connsiteX0" fmla="*/ 29091 w 29091"/>
              <a:gd name="connsiteY0" fmla="*/ 7252 h 10465"/>
              <a:gd name="connsiteX1" fmla="*/ 20024 w 29091"/>
              <a:gd name="connsiteY1" fmla="*/ 10113 h 10465"/>
              <a:gd name="connsiteX2" fmla="*/ 17173 w 29091"/>
              <a:gd name="connsiteY2" fmla="*/ 186 h 10465"/>
              <a:gd name="connsiteX3" fmla="*/ 14295 w 29091"/>
              <a:gd name="connsiteY3" fmla="*/ 10114 h 10465"/>
              <a:gd name="connsiteX4" fmla="*/ 11486 w 29091"/>
              <a:gd name="connsiteY4" fmla="*/ 2 h 10465"/>
              <a:gd name="connsiteX5" fmla="*/ 8540 w 29091"/>
              <a:gd name="connsiteY5" fmla="*/ 9929 h 10465"/>
              <a:gd name="connsiteX6" fmla="*/ 5741 w 29091"/>
              <a:gd name="connsiteY6" fmla="*/ 2 h 10465"/>
              <a:gd name="connsiteX7" fmla="*/ 2881 w 29091"/>
              <a:gd name="connsiteY7" fmla="*/ 10109 h 10465"/>
              <a:gd name="connsiteX8" fmla="*/ 0 w 29091"/>
              <a:gd name="connsiteY8" fmla="*/ 5058 h 10465"/>
              <a:gd name="connsiteX0" fmla="*/ 29091 w 29091"/>
              <a:gd name="connsiteY0" fmla="*/ 7252 h 10465"/>
              <a:gd name="connsiteX1" fmla="*/ 20024 w 29091"/>
              <a:gd name="connsiteY1" fmla="*/ 10113 h 10465"/>
              <a:gd name="connsiteX2" fmla="*/ 17173 w 29091"/>
              <a:gd name="connsiteY2" fmla="*/ 186 h 10465"/>
              <a:gd name="connsiteX3" fmla="*/ 14295 w 29091"/>
              <a:gd name="connsiteY3" fmla="*/ 10114 h 10465"/>
              <a:gd name="connsiteX4" fmla="*/ 11486 w 29091"/>
              <a:gd name="connsiteY4" fmla="*/ 2 h 10465"/>
              <a:gd name="connsiteX5" fmla="*/ 8540 w 29091"/>
              <a:gd name="connsiteY5" fmla="*/ 9929 h 10465"/>
              <a:gd name="connsiteX6" fmla="*/ 5741 w 29091"/>
              <a:gd name="connsiteY6" fmla="*/ 2 h 10465"/>
              <a:gd name="connsiteX7" fmla="*/ 2881 w 29091"/>
              <a:gd name="connsiteY7" fmla="*/ 10109 h 10465"/>
              <a:gd name="connsiteX8" fmla="*/ 0 w 29091"/>
              <a:gd name="connsiteY8" fmla="*/ 5058 h 10465"/>
              <a:gd name="connsiteX0" fmla="*/ 29091 w 29091"/>
              <a:gd name="connsiteY0" fmla="*/ 7252 h 11004"/>
              <a:gd name="connsiteX1" fmla="*/ 22322 w 29091"/>
              <a:gd name="connsiteY1" fmla="*/ 10205 h 11004"/>
              <a:gd name="connsiteX2" fmla="*/ 20024 w 29091"/>
              <a:gd name="connsiteY2" fmla="*/ 10113 h 11004"/>
              <a:gd name="connsiteX3" fmla="*/ 17173 w 29091"/>
              <a:gd name="connsiteY3" fmla="*/ 186 h 11004"/>
              <a:gd name="connsiteX4" fmla="*/ 14295 w 29091"/>
              <a:gd name="connsiteY4" fmla="*/ 10114 h 11004"/>
              <a:gd name="connsiteX5" fmla="*/ 11486 w 29091"/>
              <a:gd name="connsiteY5" fmla="*/ 2 h 11004"/>
              <a:gd name="connsiteX6" fmla="*/ 8540 w 29091"/>
              <a:gd name="connsiteY6" fmla="*/ 9929 h 11004"/>
              <a:gd name="connsiteX7" fmla="*/ 5741 w 29091"/>
              <a:gd name="connsiteY7" fmla="*/ 2 h 11004"/>
              <a:gd name="connsiteX8" fmla="*/ 2881 w 29091"/>
              <a:gd name="connsiteY8" fmla="*/ 10109 h 11004"/>
              <a:gd name="connsiteX9" fmla="*/ 0 w 29091"/>
              <a:gd name="connsiteY9" fmla="*/ 5058 h 11004"/>
              <a:gd name="connsiteX0" fmla="*/ 29091 w 29091"/>
              <a:gd name="connsiteY0" fmla="*/ 7252 h 10920"/>
              <a:gd name="connsiteX1" fmla="*/ 24659 w 29091"/>
              <a:gd name="connsiteY1" fmla="*/ 9102 h 10920"/>
              <a:gd name="connsiteX2" fmla="*/ 22322 w 29091"/>
              <a:gd name="connsiteY2" fmla="*/ 10205 h 10920"/>
              <a:gd name="connsiteX3" fmla="*/ 20024 w 29091"/>
              <a:gd name="connsiteY3" fmla="*/ 10113 h 10920"/>
              <a:gd name="connsiteX4" fmla="*/ 17173 w 29091"/>
              <a:gd name="connsiteY4" fmla="*/ 186 h 10920"/>
              <a:gd name="connsiteX5" fmla="*/ 14295 w 29091"/>
              <a:gd name="connsiteY5" fmla="*/ 10114 h 10920"/>
              <a:gd name="connsiteX6" fmla="*/ 11486 w 29091"/>
              <a:gd name="connsiteY6" fmla="*/ 2 h 10920"/>
              <a:gd name="connsiteX7" fmla="*/ 8540 w 29091"/>
              <a:gd name="connsiteY7" fmla="*/ 9929 h 10920"/>
              <a:gd name="connsiteX8" fmla="*/ 5741 w 29091"/>
              <a:gd name="connsiteY8" fmla="*/ 2 h 10920"/>
              <a:gd name="connsiteX9" fmla="*/ 2881 w 29091"/>
              <a:gd name="connsiteY9" fmla="*/ 10109 h 10920"/>
              <a:gd name="connsiteX10" fmla="*/ 0 w 29091"/>
              <a:gd name="connsiteY10" fmla="*/ 5058 h 10920"/>
              <a:gd name="connsiteX0" fmla="*/ 29091 w 29091"/>
              <a:gd name="connsiteY0" fmla="*/ 7252 h 10920"/>
              <a:gd name="connsiteX1" fmla="*/ 26659 w 29091"/>
              <a:gd name="connsiteY1" fmla="*/ 8275 h 10920"/>
              <a:gd name="connsiteX2" fmla="*/ 24659 w 29091"/>
              <a:gd name="connsiteY2" fmla="*/ 9102 h 10920"/>
              <a:gd name="connsiteX3" fmla="*/ 22322 w 29091"/>
              <a:gd name="connsiteY3" fmla="*/ 10205 h 10920"/>
              <a:gd name="connsiteX4" fmla="*/ 20024 w 29091"/>
              <a:gd name="connsiteY4" fmla="*/ 10113 h 10920"/>
              <a:gd name="connsiteX5" fmla="*/ 17173 w 29091"/>
              <a:gd name="connsiteY5" fmla="*/ 186 h 10920"/>
              <a:gd name="connsiteX6" fmla="*/ 14295 w 29091"/>
              <a:gd name="connsiteY6" fmla="*/ 10114 h 10920"/>
              <a:gd name="connsiteX7" fmla="*/ 11486 w 29091"/>
              <a:gd name="connsiteY7" fmla="*/ 2 h 10920"/>
              <a:gd name="connsiteX8" fmla="*/ 8540 w 29091"/>
              <a:gd name="connsiteY8" fmla="*/ 9929 h 10920"/>
              <a:gd name="connsiteX9" fmla="*/ 5741 w 29091"/>
              <a:gd name="connsiteY9" fmla="*/ 2 h 10920"/>
              <a:gd name="connsiteX10" fmla="*/ 2881 w 29091"/>
              <a:gd name="connsiteY10" fmla="*/ 10109 h 10920"/>
              <a:gd name="connsiteX11" fmla="*/ 0 w 29091"/>
              <a:gd name="connsiteY11" fmla="*/ 5058 h 10920"/>
              <a:gd name="connsiteX0" fmla="*/ 29091 w 29091"/>
              <a:gd name="connsiteY0" fmla="*/ 7252 h 10920"/>
              <a:gd name="connsiteX1" fmla="*/ 28010 w 29091"/>
              <a:gd name="connsiteY1" fmla="*/ 7631 h 10920"/>
              <a:gd name="connsiteX2" fmla="*/ 26659 w 29091"/>
              <a:gd name="connsiteY2" fmla="*/ 8275 h 10920"/>
              <a:gd name="connsiteX3" fmla="*/ 24659 w 29091"/>
              <a:gd name="connsiteY3" fmla="*/ 9102 h 10920"/>
              <a:gd name="connsiteX4" fmla="*/ 22322 w 29091"/>
              <a:gd name="connsiteY4" fmla="*/ 10205 h 10920"/>
              <a:gd name="connsiteX5" fmla="*/ 20024 w 29091"/>
              <a:gd name="connsiteY5" fmla="*/ 10113 h 10920"/>
              <a:gd name="connsiteX6" fmla="*/ 17173 w 29091"/>
              <a:gd name="connsiteY6" fmla="*/ 186 h 10920"/>
              <a:gd name="connsiteX7" fmla="*/ 14295 w 29091"/>
              <a:gd name="connsiteY7" fmla="*/ 10114 h 10920"/>
              <a:gd name="connsiteX8" fmla="*/ 11486 w 29091"/>
              <a:gd name="connsiteY8" fmla="*/ 2 h 10920"/>
              <a:gd name="connsiteX9" fmla="*/ 8540 w 29091"/>
              <a:gd name="connsiteY9" fmla="*/ 9929 h 10920"/>
              <a:gd name="connsiteX10" fmla="*/ 5741 w 29091"/>
              <a:gd name="connsiteY10" fmla="*/ 2 h 10920"/>
              <a:gd name="connsiteX11" fmla="*/ 2881 w 29091"/>
              <a:gd name="connsiteY11" fmla="*/ 10109 h 10920"/>
              <a:gd name="connsiteX12" fmla="*/ 0 w 29091"/>
              <a:gd name="connsiteY12" fmla="*/ 5058 h 10920"/>
              <a:gd name="connsiteX0" fmla="*/ 29091 w 29091"/>
              <a:gd name="connsiteY0" fmla="*/ 7252 h 10920"/>
              <a:gd name="connsiteX1" fmla="*/ 28010 w 29091"/>
              <a:gd name="connsiteY1" fmla="*/ 7631 h 10920"/>
              <a:gd name="connsiteX2" fmla="*/ 26659 w 29091"/>
              <a:gd name="connsiteY2" fmla="*/ 8275 h 10920"/>
              <a:gd name="connsiteX3" fmla="*/ 24659 w 29091"/>
              <a:gd name="connsiteY3" fmla="*/ 9102 h 10920"/>
              <a:gd name="connsiteX4" fmla="*/ 22322 w 29091"/>
              <a:gd name="connsiteY4" fmla="*/ 10205 h 10920"/>
              <a:gd name="connsiteX5" fmla="*/ 20024 w 29091"/>
              <a:gd name="connsiteY5" fmla="*/ 10113 h 10920"/>
              <a:gd name="connsiteX6" fmla="*/ 17173 w 29091"/>
              <a:gd name="connsiteY6" fmla="*/ 186 h 10920"/>
              <a:gd name="connsiteX7" fmla="*/ 14295 w 29091"/>
              <a:gd name="connsiteY7" fmla="*/ 10114 h 10920"/>
              <a:gd name="connsiteX8" fmla="*/ 11486 w 29091"/>
              <a:gd name="connsiteY8" fmla="*/ 2 h 10920"/>
              <a:gd name="connsiteX9" fmla="*/ 8540 w 29091"/>
              <a:gd name="connsiteY9" fmla="*/ 9929 h 10920"/>
              <a:gd name="connsiteX10" fmla="*/ 5741 w 29091"/>
              <a:gd name="connsiteY10" fmla="*/ 2 h 10920"/>
              <a:gd name="connsiteX11" fmla="*/ 2881 w 29091"/>
              <a:gd name="connsiteY11" fmla="*/ 10109 h 10920"/>
              <a:gd name="connsiteX12" fmla="*/ 0 w 29091"/>
              <a:gd name="connsiteY12" fmla="*/ 5058 h 10920"/>
              <a:gd name="connsiteX0" fmla="*/ 29091 w 29091"/>
              <a:gd name="connsiteY0" fmla="*/ 7252 h 10282"/>
              <a:gd name="connsiteX1" fmla="*/ 28010 w 29091"/>
              <a:gd name="connsiteY1" fmla="*/ 7631 h 10282"/>
              <a:gd name="connsiteX2" fmla="*/ 26659 w 29091"/>
              <a:gd name="connsiteY2" fmla="*/ 8275 h 10282"/>
              <a:gd name="connsiteX3" fmla="*/ 24659 w 29091"/>
              <a:gd name="connsiteY3" fmla="*/ 9102 h 10282"/>
              <a:gd name="connsiteX4" fmla="*/ 22903 w 29091"/>
              <a:gd name="connsiteY4" fmla="*/ 370 h 10282"/>
              <a:gd name="connsiteX5" fmla="*/ 20024 w 29091"/>
              <a:gd name="connsiteY5" fmla="*/ 10113 h 10282"/>
              <a:gd name="connsiteX6" fmla="*/ 17173 w 29091"/>
              <a:gd name="connsiteY6" fmla="*/ 186 h 10282"/>
              <a:gd name="connsiteX7" fmla="*/ 14295 w 29091"/>
              <a:gd name="connsiteY7" fmla="*/ 10114 h 10282"/>
              <a:gd name="connsiteX8" fmla="*/ 11486 w 29091"/>
              <a:gd name="connsiteY8" fmla="*/ 2 h 10282"/>
              <a:gd name="connsiteX9" fmla="*/ 8540 w 29091"/>
              <a:gd name="connsiteY9" fmla="*/ 9929 h 10282"/>
              <a:gd name="connsiteX10" fmla="*/ 5741 w 29091"/>
              <a:gd name="connsiteY10" fmla="*/ 2 h 10282"/>
              <a:gd name="connsiteX11" fmla="*/ 2881 w 29091"/>
              <a:gd name="connsiteY11" fmla="*/ 10109 h 10282"/>
              <a:gd name="connsiteX12" fmla="*/ 0 w 29091"/>
              <a:gd name="connsiteY12" fmla="*/ 5058 h 10282"/>
              <a:gd name="connsiteX0" fmla="*/ 29091 w 29091"/>
              <a:gd name="connsiteY0" fmla="*/ 7252 h 10282"/>
              <a:gd name="connsiteX1" fmla="*/ 28010 w 29091"/>
              <a:gd name="connsiteY1" fmla="*/ 7631 h 10282"/>
              <a:gd name="connsiteX2" fmla="*/ 26659 w 29091"/>
              <a:gd name="connsiteY2" fmla="*/ 8275 h 10282"/>
              <a:gd name="connsiteX3" fmla="*/ 25686 w 29091"/>
              <a:gd name="connsiteY3" fmla="*/ 10113 h 10282"/>
              <a:gd name="connsiteX4" fmla="*/ 22903 w 29091"/>
              <a:gd name="connsiteY4" fmla="*/ 370 h 10282"/>
              <a:gd name="connsiteX5" fmla="*/ 20024 w 29091"/>
              <a:gd name="connsiteY5" fmla="*/ 10113 h 10282"/>
              <a:gd name="connsiteX6" fmla="*/ 17173 w 29091"/>
              <a:gd name="connsiteY6" fmla="*/ 186 h 10282"/>
              <a:gd name="connsiteX7" fmla="*/ 14295 w 29091"/>
              <a:gd name="connsiteY7" fmla="*/ 10114 h 10282"/>
              <a:gd name="connsiteX8" fmla="*/ 11486 w 29091"/>
              <a:gd name="connsiteY8" fmla="*/ 2 h 10282"/>
              <a:gd name="connsiteX9" fmla="*/ 8540 w 29091"/>
              <a:gd name="connsiteY9" fmla="*/ 9929 h 10282"/>
              <a:gd name="connsiteX10" fmla="*/ 5741 w 29091"/>
              <a:gd name="connsiteY10" fmla="*/ 2 h 10282"/>
              <a:gd name="connsiteX11" fmla="*/ 2881 w 29091"/>
              <a:gd name="connsiteY11" fmla="*/ 10109 h 10282"/>
              <a:gd name="connsiteX12" fmla="*/ 0 w 29091"/>
              <a:gd name="connsiteY12" fmla="*/ 5058 h 10282"/>
              <a:gd name="connsiteX0" fmla="*/ 29091 w 29091"/>
              <a:gd name="connsiteY0" fmla="*/ 7252 h 10282"/>
              <a:gd name="connsiteX1" fmla="*/ 28010 w 29091"/>
              <a:gd name="connsiteY1" fmla="*/ 7631 h 10282"/>
              <a:gd name="connsiteX2" fmla="*/ 28591 w 29091"/>
              <a:gd name="connsiteY2" fmla="*/ 646 h 10282"/>
              <a:gd name="connsiteX3" fmla="*/ 25686 w 29091"/>
              <a:gd name="connsiteY3" fmla="*/ 10113 h 10282"/>
              <a:gd name="connsiteX4" fmla="*/ 22903 w 29091"/>
              <a:gd name="connsiteY4" fmla="*/ 370 h 10282"/>
              <a:gd name="connsiteX5" fmla="*/ 20024 w 29091"/>
              <a:gd name="connsiteY5" fmla="*/ 10113 h 10282"/>
              <a:gd name="connsiteX6" fmla="*/ 17173 w 29091"/>
              <a:gd name="connsiteY6" fmla="*/ 186 h 10282"/>
              <a:gd name="connsiteX7" fmla="*/ 14295 w 29091"/>
              <a:gd name="connsiteY7" fmla="*/ 10114 h 10282"/>
              <a:gd name="connsiteX8" fmla="*/ 11486 w 29091"/>
              <a:gd name="connsiteY8" fmla="*/ 2 h 10282"/>
              <a:gd name="connsiteX9" fmla="*/ 8540 w 29091"/>
              <a:gd name="connsiteY9" fmla="*/ 9929 h 10282"/>
              <a:gd name="connsiteX10" fmla="*/ 5741 w 29091"/>
              <a:gd name="connsiteY10" fmla="*/ 2 h 10282"/>
              <a:gd name="connsiteX11" fmla="*/ 2881 w 29091"/>
              <a:gd name="connsiteY11" fmla="*/ 10109 h 10282"/>
              <a:gd name="connsiteX12" fmla="*/ 0 w 29091"/>
              <a:gd name="connsiteY12" fmla="*/ 5058 h 10282"/>
              <a:gd name="connsiteX0" fmla="*/ 34307 w 34307"/>
              <a:gd name="connsiteY0" fmla="*/ 450 h 10282"/>
              <a:gd name="connsiteX1" fmla="*/ 28010 w 34307"/>
              <a:gd name="connsiteY1" fmla="*/ 7631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591 w 34307"/>
              <a:gd name="connsiteY2" fmla="*/ 646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282"/>
              <a:gd name="connsiteX1" fmla="*/ 31402 w 34307"/>
              <a:gd name="connsiteY1" fmla="*/ 10205 h 10282"/>
              <a:gd name="connsiteX2" fmla="*/ 28605 w 34307"/>
              <a:gd name="connsiteY2" fmla="*/ 370 h 10282"/>
              <a:gd name="connsiteX3" fmla="*/ 25686 w 34307"/>
              <a:gd name="connsiteY3" fmla="*/ 10113 h 10282"/>
              <a:gd name="connsiteX4" fmla="*/ 22903 w 34307"/>
              <a:gd name="connsiteY4" fmla="*/ 370 h 10282"/>
              <a:gd name="connsiteX5" fmla="*/ 20024 w 34307"/>
              <a:gd name="connsiteY5" fmla="*/ 10113 h 10282"/>
              <a:gd name="connsiteX6" fmla="*/ 17173 w 34307"/>
              <a:gd name="connsiteY6" fmla="*/ 186 h 10282"/>
              <a:gd name="connsiteX7" fmla="*/ 14295 w 34307"/>
              <a:gd name="connsiteY7" fmla="*/ 10114 h 10282"/>
              <a:gd name="connsiteX8" fmla="*/ 11486 w 34307"/>
              <a:gd name="connsiteY8" fmla="*/ 2 h 10282"/>
              <a:gd name="connsiteX9" fmla="*/ 8540 w 34307"/>
              <a:gd name="connsiteY9" fmla="*/ 9929 h 10282"/>
              <a:gd name="connsiteX10" fmla="*/ 5741 w 34307"/>
              <a:gd name="connsiteY10" fmla="*/ 2 h 10282"/>
              <a:gd name="connsiteX11" fmla="*/ 2881 w 34307"/>
              <a:gd name="connsiteY11" fmla="*/ 10109 h 10282"/>
              <a:gd name="connsiteX12" fmla="*/ 0 w 34307"/>
              <a:gd name="connsiteY12" fmla="*/ 5058 h 10282"/>
              <a:gd name="connsiteX0" fmla="*/ 34307 w 34307"/>
              <a:gd name="connsiteY0" fmla="*/ 450 h 10405"/>
              <a:gd name="connsiteX1" fmla="*/ 31402 w 34307"/>
              <a:gd name="connsiteY1" fmla="*/ 10205 h 10405"/>
              <a:gd name="connsiteX2" fmla="*/ 28605 w 34307"/>
              <a:gd name="connsiteY2" fmla="*/ 370 h 10405"/>
              <a:gd name="connsiteX3" fmla="*/ 25686 w 34307"/>
              <a:gd name="connsiteY3" fmla="*/ 10389 h 10405"/>
              <a:gd name="connsiteX4" fmla="*/ 22903 w 34307"/>
              <a:gd name="connsiteY4" fmla="*/ 370 h 10405"/>
              <a:gd name="connsiteX5" fmla="*/ 20024 w 34307"/>
              <a:gd name="connsiteY5" fmla="*/ 10113 h 10405"/>
              <a:gd name="connsiteX6" fmla="*/ 17173 w 34307"/>
              <a:gd name="connsiteY6" fmla="*/ 186 h 10405"/>
              <a:gd name="connsiteX7" fmla="*/ 14295 w 34307"/>
              <a:gd name="connsiteY7" fmla="*/ 10114 h 10405"/>
              <a:gd name="connsiteX8" fmla="*/ 11486 w 34307"/>
              <a:gd name="connsiteY8" fmla="*/ 2 h 10405"/>
              <a:gd name="connsiteX9" fmla="*/ 8540 w 34307"/>
              <a:gd name="connsiteY9" fmla="*/ 9929 h 10405"/>
              <a:gd name="connsiteX10" fmla="*/ 5741 w 34307"/>
              <a:gd name="connsiteY10" fmla="*/ 2 h 10405"/>
              <a:gd name="connsiteX11" fmla="*/ 2881 w 34307"/>
              <a:gd name="connsiteY11" fmla="*/ 10109 h 10405"/>
              <a:gd name="connsiteX12" fmla="*/ 0 w 34307"/>
              <a:gd name="connsiteY12" fmla="*/ 5058 h 10405"/>
              <a:gd name="connsiteX0" fmla="*/ 34307 w 34307"/>
              <a:gd name="connsiteY0" fmla="*/ 450 h 10405"/>
              <a:gd name="connsiteX1" fmla="*/ 31402 w 34307"/>
              <a:gd name="connsiteY1" fmla="*/ 10205 h 10405"/>
              <a:gd name="connsiteX2" fmla="*/ 28605 w 34307"/>
              <a:gd name="connsiteY2" fmla="*/ 370 h 10405"/>
              <a:gd name="connsiteX3" fmla="*/ 25686 w 34307"/>
              <a:gd name="connsiteY3" fmla="*/ 10389 h 10405"/>
              <a:gd name="connsiteX4" fmla="*/ 22903 w 34307"/>
              <a:gd name="connsiteY4" fmla="*/ 370 h 10405"/>
              <a:gd name="connsiteX5" fmla="*/ 20024 w 34307"/>
              <a:gd name="connsiteY5" fmla="*/ 10113 h 10405"/>
              <a:gd name="connsiteX6" fmla="*/ 17173 w 34307"/>
              <a:gd name="connsiteY6" fmla="*/ 186 h 10405"/>
              <a:gd name="connsiteX7" fmla="*/ 14295 w 34307"/>
              <a:gd name="connsiteY7" fmla="*/ 10114 h 10405"/>
              <a:gd name="connsiteX8" fmla="*/ 11486 w 34307"/>
              <a:gd name="connsiteY8" fmla="*/ 2 h 10405"/>
              <a:gd name="connsiteX9" fmla="*/ 8540 w 34307"/>
              <a:gd name="connsiteY9" fmla="*/ 9929 h 10405"/>
              <a:gd name="connsiteX10" fmla="*/ 5741 w 34307"/>
              <a:gd name="connsiteY10" fmla="*/ 2 h 10405"/>
              <a:gd name="connsiteX11" fmla="*/ 2881 w 34307"/>
              <a:gd name="connsiteY11" fmla="*/ 10109 h 10405"/>
              <a:gd name="connsiteX12" fmla="*/ 0 w 34307"/>
              <a:gd name="connsiteY12" fmla="*/ 5058 h 10405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903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390"/>
              <a:gd name="connsiteX1" fmla="*/ 31402 w 34307"/>
              <a:gd name="connsiteY1" fmla="*/ 10205 h 10390"/>
              <a:gd name="connsiteX2" fmla="*/ 28605 w 34307"/>
              <a:gd name="connsiteY2" fmla="*/ 370 h 10390"/>
              <a:gd name="connsiteX3" fmla="*/ 25686 w 34307"/>
              <a:gd name="connsiteY3" fmla="*/ 10389 h 10390"/>
              <a:gd name="connsiteX4" fmla="*/ 22862 w 34307"/>
              <a:gd name="connsiteY4" fmla="*/ 370 h 10390"/>
              <a:gd name="connsiteX5" fmla="*/ 20024 w 34307"/>
              <a:gd name="connsiteY5" fmla="*/ 10113 h 10390"/>
              <a:gd name="connsiteX6" fmla="*/ 17173 w 34307"/>
              <a:gd name="connsiteY6" fmla="*/ 186 h 10390"/>
              <a:gd name="connsiteX7" fmla="*/ 14295 w 34307"/>
              <a:gd name="connsiteY7" fmla="*/ 10114 h 10390"/>
              <a:gd name="connsiteX8" fmla="*/ 11486 w 34307"/>
              <a:gd name="connsiteY8" fmla="*/ 2 h 10390"/>
              <a:gd name="connsiteX9" fmla="*/ 8540 w 34307"/>
              <a:gd name="connsiteY9" fmla="*/ 9929 h 10390"/>
              <a:gd name="connsiteX10" fmla="*/ 5741 w 34307"/>
              <a:gd name="connsiteY10" fmla="*/ 2 h 10390"/>
              <a:gd name="connsiteX11" fmla="*/ 2881 w 34307"/>
              <a:gd name="connsiteY11" fmla="*/ 10109 h 10390"/>
              <a:gd name="connsiteX12" fmla="*/ 0 w 34307"/>
              <a:gd name="connsiteY12" fmla="*/ 5058 h 10390"/>
              <a:gd name="connsiteX0" fmla="*/ 34307 w 34307"/>
              <a:gd name="connsiteY0" fmla="*/ 450 h 10483"/>
              <a:gd name="connsiteX1" fmla="*/ 31402 w 34307"/>
              <a:gd name="connsiteY1" fmla="*/ 10205 h 10483"/>
              <a:gd name="connsiteX2" fmla="*/ 28605 w 34307"/>
              <a:gd name="connsiteY2" fmla="*/ 370 h 10483"/>
              <a:gd name="connsiteX3" fmla="*/ 25686 w 34307"/>
              <a:gd name="connsiteY3" fmla="*/ 10389 h 10483"/>
              <a:gd name="connsiteX4" fmla="*/ 22862 w 34307"/>
              <a:gd name="connsiteY4" fmla="*/ 370 h 10483"/>
              <a:gd name="connsiteX5" fmla="*/ 20038 w 34307"/>
              <a:gd name="connsiteY5" fmla="*/ 10481 h 10483"/>
              <a:gd name="connsiteX6" fmla="*/ 17173 w 34307"/>
              <a:gd name="connsiteY6" fmla="*/ 186 h 10483"/>
              <a:gd name="connsiteX7" fmla="*/ 14295 w 34307"/>
              <a:gd name="connsiteY7" fmla="*/ 10114 h 10483"/>
              <a:gd name="connsiteX8" fmla="*/ 11486 w 34307"/>
              <a:gd name="connsiteY8" fmla="*/ 2 h 10483"/>
              <a:gd name="connsiteX9" fmla="*/ 8540 w 34307"/>
              <a:gd name="connsiteY9" fmla="*/ 9929 h 10483"/>
              <a:gd name="connsiteX10" fmla="*/ 5741 w 34307"/>
              <a:gd name="connsiteY10" fmla="*/ 2 h 10483"/>
              <a:gd name="connsiteX11" fmla="*/ 2881 w 34307"/>
              <a:gd name="connsiteY11" fmla="*/ 10109 h 10483"/>
              <a:gd name="connsiteX12" fmla="*/ 0 w 34307"/>
              <a:gd name="connsiteY12" fmla="*/ 5058 h 10483"/>
              <a:gd name="connsiteX0" fmla="*/ 34307 w 34307"/>
              <a:gd name="connsiteY0" fmla="*/ 450 h 10481"/>
              <a:gd name="connsiteX1" fmla="*/ 31402 w 34307"/>
              <a:gd name="connsiteY1" fmla="*/ 10205 h 10481"/>
              <a:gd name="connsiteX2" fmla="*/ 28605 w 34307"/>
              <a:gd name="connsiteY2" fmla="*/ 370 h 10481"/>
              <a:gd name="connsiteX3" fmla="*/ 25686 w 34307"/>
              <a:gd name="connsiteY3" fmla="*/ 10389 h 10481"/>
              <a:gd name="connsiteX4" fmla="*/ 22862 w 34307"/>
              <a:gd name="connsiteY4" fmla="*/ 370 h 10481"/>
              <a:gd name="connsiteX5" fmla="*/ 20038 w 34307"/>
              <a:gd name="connsiteY5" fmla="*/ 10481 h 10481"/>
              <a:gd name="connsiteX6" fmla="*/ 17173 w 34307"/>
              <a:gd name="connsiteY6" fmla="*/ 186 h 10481"/>
              <a:gd name="connsiteX7" fmla="*/ 14295 w 34307"/>
              <a:gd name="connsiteY7" fmla="*/ 10114 h 10481"/>
              <a:gd name="connsiteX8" fmla="*/ 11486 w 34307"/>
              <a:gd name="connsiteY8" fmla="*/ 2 h 10481"/>
              <a:gd name="connsiteX9" fmla="*/ 8540 w 34307"/>
              <a:gd name="connsiteY9" fmla="*/ 9929 h 10481"/>
              <a:gd name="connsiteX10" fmla="*/ 5741 w 34307"/>
              <a:gd name="connsiteY10" fmla="*/ 2 h 10481"/>
              <a:gd name="connsiteX11" fmla="*/ 2881 w 34307"/>
              <a:gd name="connsiteY11" fmla="*/ 10109 h 10481"/>
              <a:gd name="connsiteX12" fmla="*/ 0 w 34307"/>
              <a:gd name="connsiteY12" fmla="*/ 5058 h 10481"/>
              <a:gd name="connsiteX0" fmla="*/ 34307 w 34307"/>
              <a:gd name="connsiteY0" fmla="*/ 450 h 10481"/>
              <a:gd name="connsiteX1" fmla="*/ 31402 w 34307"/>
              <a:gd name="connsiteY1" fmla="*/ 10205 h 10481"/>
              <a:gd name="connsiteX2" fmla="*/ 28605 w 34307"/>
              <a:gd name="connsiteY2" fmla="*/ 370 h 10481"/>
              <a:gd name="connsiteX3" fmla="*/ 25686 w 34307"/>
              <a:gd name="connsiteY3" fmla="*/ 10389 h 10481"/>
              <a:gd name="connsiteX4" fmla="*/ 22862 w 34307"/>
              <a:gd name="connsiteY4" fmla="*/ 370 h 10481"/>
              <a:gd name="connsiteX5" fmla="*/ 20038 w 34307"/>
              <a:gd name="connsiteY5" fmla="*/ 10481 h 10481"/>
              <a:gd name="connsiteX6" fmla="*/ 17173 w 34307"/>
              <a:gd name="connsiteY6" fmla="*/ 186 h 10481"/>
              <a:gd name="connsiteX7" fmla="*/ 14295 w 34307"/>
              <a:gd name="connsiteY7" fmla="*/ 10114 h 10481"/>
              <a:gd name="connsiteX8" fmla="*/ 11486 w 34307"/>
              <a:gd name="connsiteY8" fmla="*/ 2 h 10481"/>
              <a:gd name="connsiteX9" fmla="*/ 8540 w 34307"/>
              <a:gd name="connsiteY9" fmla="*/ 9929 h 10481"/>
              <a:gd name="connsiteX10" fmla="*/ 5741 w 34307"/>
              <a:gd name="connsiteY10" fmla="*/ 2 h 10481"/>
              <a:gd name="connsiteX11" fmla="*/ 2881 w 34307"/>
              <a:gd name="connsiteY11" fmla="*/ 10109 h 10481"/>
              <a:gd name="connsiteX12" fmla="*/ 0 w 34307"/>
              <a:gd name="connsiteY12" fmla="*/ 5058 h 10481"/>
              <a:gd name="connsiteX0" fmla="*/ 34307 w 34307"/>
              <a:gd name="connsiteY0" fmla="*/ 450 h 10481"/>
              <a:gd name="connsiteX1" fmla="*/ 31402 w 34307"/>
              <a:gd name="connsiteY1" fmla="*/ 10205 h 10481"/>
              <a:gd name="connsiteX2" fmla="*/ 28605 w 34307"/>
              <a:gd name="connsiteY2" fmla="*/ 370 h 10481"/>
              <a:gd name="connsiteX3" fmla="*/ 25686 w 34307"/>
              <a:gd name="connsiteY3" fmla="*/ 10389 h 10481"/>
              <a:gd name="connsiteX4" fmla="*/ 22862 w 34307"/>
              <a:gd name="connsiteY4" fmla="*/ 370 h 10481"/>
              <a:gd name="connsiteX5" fmla="*/ 20038 w 34307"/>
              <a:gd name="connsiteY5" fmla="*/ 10481 h 10481"/>
              <a:gd name="connsiteX6" fmla="*/ 17173 w 34307"/>
              <a:gd name="connsiteY6" fmla="*/ 186 h 10481"/>
              <a:gd name="connsiteX7" fmla="*/ 14295 w 34307"/>
              <a:gd name="connsiteY7" fmla="*/ 10114 h 10481"/>
              <a:gd name="connsiteX8" fmla="*/ 11486 w 34307"/>
              <a:gd name="connsiteY8" fmla="*/ 2 h 10481"/>
              <a:gd name="connsiteX9" fmla="*/ 8540 w 34307"/>
              <a:gd name="connsiteY9" fmla="*/ 9929 h 10481"/>
              <a:gd name="connsiteX10" fmla="*/ 5741 w 34307"/>
              <a:gd name="connsiteY10" fmla="*/ 2 h 10481"/>
              <a:gd name="connsiteX11" fmla="*/ 2881 w 34307"/>
              <a:gd name="connsiteY11" fmla="*/ 10109 h 10481"/>
              <a:gd name="connsiteX12" fmla="*/ 0 w 34307"/>
              <a:gd name="connsiteY12" fmla="*/ 5058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4639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4639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5477 h 10481"/>
              <a:gd name="connsiteX0" fmla="*/ 36129 w 36129"/>
              <a:gd name="connsiteY0" fmla="*/ 450 h 10481"/>
              <a:gd name="connsiteX1" fmla="*/ 33224 w 36129"/>
              <a:gd name="connsiteY1" fmla="*/ 10205 h 10481"/>
              <a:gd name="connsiteX2" fmla="*/ 30427 w 36129"/>
              <a:gd name="connsiteY2" fmla="*/ 370 h 10481"/>
              <a:gd name="connsiteX3" fmla="*/ 27508 w 36129"/>
              <a:gd name="connsiteY3" fmla="*/ 10389 h 10481"/>
              <a:gd name="connsiteX4" fmla="*/ 24684 w 36129"/>
              <a:gd name="connsiteY4" fmla="*/ 370 h 10481"/>
              <a:gd name="connsiteX5" fmla="*/ 21860 w 36129"/>
              <a:gd name="connsiteY5" fmla="*/ 10481 h 10481"/>
              <a:gd name="connsiteX6" fmla="*/ 18995 w 36129"/>
              <a:gd name="connsiteY6" fmla="*/ 186 h 10481"/>
              <a:gd name="connsiteX7" fmla="*/ 16117 w 36129"/>
              <a:gd name="connsiteY7" fmla="*/ 10114 h 10481"/>
              <a:gd name="connsiteX8" fmla="*/ 13308 w 36129"/>
              <a:gd name="connsiteY8" fmla="*/ 2 h 10481"/>
              <a:gd name="connsiteX9" fmla="*/ 10362 w 36129"/>
              <a:gd name="connsiteY9" fmla="*/ 9929 h 10481"/>
              <a:gd name="connsiteX10" fmla="*/ 7563 w 36129"/>
              <a:gd name="connsiteY10" fmla="*/ 2 h 10481"/>
              <a:gd name="connsiteX11" fmla="*/ 4703 w 36129"/>
              <a:gd name="connsiteY11" fmla="*/ 10109 h 10481"/>
              <a:gd name="connsiteX12" fmla="*/ 0 w 36129"/>
              <a:gd name="connsiteY12" fmla="*/ 5477 h 10481"/>
              <a:gd name="connsiteX0" fmla="*/ 36129 w 36344"/>
              <a:gd name="connsiteY0" fmla="*/ 774 h 10805"/>
              <a:gd name="connsiteX1" fmla="*/ 36129 w 36344"/>
              <a:gd name="connsiteY1" fmla="*/ 708 h 10805"/>
              <a:gd name="connsiteX2" fmla="*/ 33224 w 36344"/>
              <a:gd name="connsiteY2" fmla="*/ 10529 h 10805"/>
              <a:gd name="connsiteX3" fmla="*/ 30427 w 36344"/>
              <a:gd name="connsiteY3" fmla="*/ 694 h 10805"/>
              <a:gd name="connsiteX4" fmla="*/ 27508 w 36344"/>
              <a:gd name="connsiteY4" fmla="*/ 10713 h 10805"/>
              <a:gd name="connsiteX5" fmla="*/ 24684 w 36344"/>
              <a:gd name="connsiteY5" fmla="*/ 694 h 10805"/>
              <a:gd name="connsiteX6" fmla="*/ 21860 w 36344"/>
              <a:gd name="connsiteY6" fmla="*/ 10805 h 10805"/>
              <a:gd name="connsiteX7" fmla="*/ 18995 w 36344"/>
              <a:gd name="connsiteY7" fmla="*/ 510 h 10805"/>
              <a:gd name="connsiteX8" fmla="*/ 16117 w 36344"/>
              <a:gd name="connsiteY8" fmla="*/ 10438 h 10805"/>
              <a:gd name="connsiteX9" fmla="*/ 13308 w 36344"/>
              <a:gd name="connsiteY9" fmla="*/ 326 h 10805"/>
              <a:gd name="connsiteX10" fmla="*/ 10362 w 36344"/>
              <a:gd name="connsiteY10" fmla="*/ 10253 h 10805"/>
              <a:gd name="connsiteX11" fmla="*/ 7563 w 36344"/>
              <a:gd name="connsiteY11" fmla="*/ 326 h 10805"/>
              <a:gd name="connsiteX12" fmla="*/ 4703 w 36344"/>
              <a:gd name="connsiteY12" fmla="*/ 10433 h 10805"/>
              <a:gd name="connsiteX13" fmla="*/ 0 w 36344"/>
              <a:gd name="connsiteY13" fmla="*/ 5801 h 10805"/>
              <a:gd name="connsiteX0" fmla="*/ 36129 w 38413"/>
              <a:gd name="connsiteY0" fmla="*/ 450 h 10481"/>
              <a:gd name="connsiteX1" fmla="*/ 38356 w 38413"/>
              <a:gd name="connsiteY1" fmla="*/ 4365 h 10481"/>
              <a:gd name="connsiteX2" fmla="*/ 33224 w 38413"/>
              <a:gd name="connsiteY2" fmla="*/ 10205 h 10481"/>
              <a:gd name="connsiteX3" fmla="*/ 30427 w 38413"/>
              <a:gd name="connsiteY3" fmla="*/ 370 h 10481"/>
              <a:gd name="connsiteX4" fmla="*/ 27508 w 38413"/>
              <a:gd name="connsiteY4" fmla="*/ 10389 h 10481"/>
              <a:gd name="connsiteX5" fmla="*/ 24684 w 38413"/>
              <a:gd name="connsiteY5" fmla="*/ 370 h 10481"/>
              <a:gd name="connsiteX6" fmla="*/ 21860 w 38413"/>
              <a:gd name="connsiteY6" fmla="*/ 10481 h 10481"/>
              <a:gd name="connsiteX7" fmla="*/ 18995 w 38413"/>
              <a:gd name="connsiteY7" fmla="*/ 186 h 10481"/>
              <a:gd name="connsiteX8" fmla="*/ 16117 w 38413"/>
              <a:gd name="connsiteY8" fmla="*/ 10114 h 10481"/>
              <a:gd name="connsiteX9" fmla="*/ 13308 w 38413"/>
              <a:gd name="connsiteY9" fmla="*/ 2 h 10481"/>
              <a:gd name="connsiteX10" fmla="*/ 10362 w 38413"/>
              <a:gd name="connsiteY10" fmla="*/ 9929 h 10481"/>
              <a:gd name="connsiteX11" fmla="*/ 7563 w 38413"/>
              <a:gd name="connsiteY11" fmla="*/ 2 h 10481"/>
              <a:gd name="connsiteX12" fmla="*/ 4703 w 38413"/>
              <a:gd name="connsiteY12" fmla="*/ 10109 h 10481"/>
              <a:gd name="connsiteX13" fmla="*/ 0 w 38413"/>
              <a:gd name="connsiteY13" fmla="*/ 5477 h 10481"/>
              <a:gd name="connsiteX0" fmla="*/ 36078 w 38412"/>
              <a:gd name="connsiteY0" fmla="*/ 3383 h 10481"/>
              <a:gd name="connsiteX1" fmla="*/ 38356 w 38412"/>
              <a:gd name="connsiteY1" fmla="*/ 4365 h 10481"/>
              <a:gd name="connsiteX2" fmla="*/ 33224 w 38412"/>
              <a:gd name="connsiteY2" fmla="*/ 10205 h 10481"/>
              <a:gd name="connsiteX3" fmla="*/ 30427 w 38412"/>
              <a:gd name="connsiteY3" fmla="*/ 370 h 10481"/>
              <a:gd name="connsiteX4" fmla="*/ 27508 w 38412"/>
              <a:gd name="connsiteY4" fmla="*/ 10389 h 10481"/>
              <a:gd name="connsiteX5" fmla="*/ 24684 w 38412"/>
              <a:gd name="connsiteY5" fmla="*/ 370 h 10481"/>
              <a:gd name="connsiteX6" fmla="*/ 21860 w 38412"/>
              <a:gd name="connsiteY6" fmla="*/ 10481 h 10481"/>
              <a:gd name="connsiteX7" fmla="*/ 18995 w 38412"/>
              <a:gd name="connsiteY7" fmla="*/ 186 h 10481"/>
              <a:gd name="connsiteX8" fmla="*/ 16117 w 38412"/>
              <a:gd name="connsiteY8" fmla="*/ 10114 h 10481"/>
              <a:gd name="connsiteX9" fmla="*/ 13308 w 38412"/>
              <a:gd name="connsiteY9" fmla="*/ 2 h 10481"/>
              <a:gd name="connsiteX10" fmla="*/ 10362 w 38412"/>
              <a:gd name="connsiteY10" fmla="*/ 9929 h 10481"/>
              <a:gd name="connsiteX11" fmla="*/ 7563 w 38412"/>
              <a:gd name="connsiteY11" fmla="*/ 2 h 10481"/>
              <a:gd name="connsiteX12" fmla="*/ 4703 w 38412"/>
              <a:gd name="connsiteY12" fmla="*/ 10109 h 10481"/>
              <a:gd name="connsiteX13" fmla="*/ 0 w 38412"/>
              <a:gd name="connsiteY13" fmla="*/ 5477 h 10481"/>
              <a:gd name="connsiteX0" fmla="*/ 36078 w 36331"/>
              <a:gd name="connsiteY0" fmla="*/ 3542 h 10640"/>
              <a:gd name="connsiteX1" fmla="*/ 36129 w 36331"/>
              <a:gd name="connsiteY1" fmla="*/ 334 h 10640"/>
              <a:gd name="connsiteX2" fmla="*/ 33224 w 36331"/>
              <a:gd name="connsiteY2" fmla="*/ 10364 h 10640"/>
              <a:gd name="connsiteX3" fmla="*/ 30427 w 36331"/>
              <a:gd name="connsiteY3" fmla="*/ 529 h 10640"/>
              <a:gd name="connsiteX4" fmla="*/ 27508 w 36331"/>
              <a:gd name="connsiteY4" fmla="*/ 10548 h 10640"/>
              <a:gd name="connsiteX5" fmla="*/ 24684 w 36331"/>
              <a:gd name="connsiteY5" fmla="*/ 529 h 10640"/>
              <a:gd name="connsiteX6" fmla="*/ 21860 w 36331"/>
              <a:gd name="connsiteY6" fmla="*/ 10640 h 10640"/>
              <a:gd name="connsiteX7" fmla="*/ 18995 w 36331"/>
              <a:gd name="connsiteY7" fmla="*/ 345 h 10640"/>
              <a:gd name="connsiteX8" fmla="*/ 16117 w 36331"/>
              <a:gd name="connsiteY8" fmla="*/ 10273 h 10640"/>
              <a:gd name="connsiteX9" fmla="*/ 13308 w 36331"/>
              <a:gd name="connsiteY9" fmla="*/ 161 h 10640"/>
              <a:gd name="connsiteX10" fmla="*/ 10362 w 36331"/>
              <a:gd name="connsiteY10" fmla="*/ 10088 h 10640"/>
              <a:gd name="connsiteX11" fmla="*/ 7563 w 36331"/>
              <a:gd name="connsiteY11" fmla="*/ 161 h 10640"/>
              <a:gd name="connsiteX12" fmla="*/ 4703 w 36331"/>
              <a:gd name="connsiteY12" fmla="*/ 10268 h 10640"/>
              <a:gd name="connsiteX13" fmla="*/ 0 w 36331"/>
              <a:gd name="connsiteY13" fmla="*/ 5636 h 10640"/>
              <a:gd name="connsiteX0" fmla="*/ 42657 w 42657"/>
              <a:gd name="connsiteY0" fmla="*/ 6980 h 10516"/>
              <a:gd name="connsiteX1" fmla="*/ 36129 w 42657"/>
              <a:gd name="connsiteY1" fmla="*/ 210 h 10516"/>
              <a:gd name="connsiteX2" fmla="*/ 33224 w 42657"/>
              <a:gd name="connsiteY2" fmla="*/ 10240 h 10516"/>
              <a:gd name="connsiteX3" fmla="*/ 30427 w 42657"/>
              <a:gd name="connsiteY3" fmla="*/ 405 h 10516"/>
              <a:gd name="connsiteX4" fmla="*/ 27508 w 42657"/>
              <a:gd name="connsiteY4" fmla="*/ 10424 h 10516"/>
              <a:gd name="connsiteX5" fmla="*/ 24684 w 42657"/>
              <a:gd name="connsiteY5" fmla="*/ 405 h 10516"/>
              <a:gd name="connsiteX6" fmla="*/ 21860 w 42657"/>
              <a:gd name="connsiteY6" fmla="*/ 10516 h 10516"/>
              <a:gd name="connsiteX7" fmla="*/ 18995 w 42657"/>
              <a:gd name="connsiteY7" fmla="*/ 221 h 10516"/>
              <a:gd name="connsiteX8" fmla="*/ 16117 w 42657"/>
              <a:gd name="connsiteY8" fmla="*/ 10149 h 10516"/>
              <a:gd name="connsiteX9" fmla="*/ 13308 w 42657"/>
              <a:gd name="connsiteY9" fmla="*/ 37 h 10516"/>
              <a:gd name="connsiteX10" fmla="*/ 10362 w 42657"/>
              <a:gd name="connsiteY10" fmla="*/ 9964 h 10516"/>
              <a:gd name="connsiteX11" fmla="*/ 7563 w 42657"/>
              <a:gd name="connsiteY11" fmla="*/ 37 h 10516"/>
              <a:gd name="connsiteX12" fmla="*/ 4703 w 42657"/>
              <a:gd name="connsiteY12" fmla="*/ 10144 h 10516"/>
              <a:gd name="connsiteX13" fmla="*/ 0 w 42657"/>
              <a:gd name="connsiteY13" fmla="*/ 5512 h 10516"/>
              <a:gd name="connsiteX0" fmla="*/ 42657 w 42657"/>
              <a:gd name="connsiteY0" fmla="*/ 6980 h 10516"/>
              <a:gd name="connsiteX1" fmla="*/ 36129 w 42657"/>
              <a:gd name="connsiteY1" fmla="*/ 210 h 10516"/>
              <a:gd name="connsiteX2" fmla="*/ 33224 w 42657"/>
              <a:gd name="connsiteY2" fmla="*/ 10240 h 10516"/>
              <a:gd name="connsiteX3" fmla="*/ 30427 w 42657"/>
              <a:gd name="connsiteY3" fmla="*/ 405 h 10516"/>
              <a:gd name="connsiteX4" fmla="*/ 27508 w 42657"/>
              <a:gd name="connsiteY4" fmla="*/ 10424 h 10516"/>
              <a:gd name="connsiteX5" fmla="*/ 24684 w 42657"/>
              <a:gd name="connsiteY5" fmla="*/ 405 h 10516"/>
              <a:gd name="connsiteX6" fmla="*/ 21860 w 42657"/>
              <a:gd name="connsiteY6" fmla="*/ 10516 h 10516"/>
              <a:gd name="connsiteX7" fmla="*/ 18995 w 42657"/>
              <a:gd name="connsiteY7" fmla="*/ 221 h 10516"/>
              <a:gd name="connsiteX8" fmla="*/ 16117 w 42657"/>
              <a:gd name="connsiteY8" fmla="*/ 10149 h 10516"/>
              <a:gd name="connsiteX9" fmla="*/ 13308 w 42657"/>
              <a:gd name="connsiteY9" fmla="*/ 37 h 10516"/>
              <a:gd name="connsiteX10" fmla="*/ 10362 w 42657"/>
              <a:gd name="connsiteY10" fmla="*/ 9964 h 10516"/>
              <a:gd name="connsiteX11" fmla="*/ 7563 w 42657"/>
              <a:gd name="connsiteY11" fmla="*/ 37 h 10516"/>
              <a:gd name="connsiteX12" fmla="*/ 4703 w 42657"/>
              <a:gd name="connsiteY12" fmla="*/ 10144 h 10516"/>
              <a:gd name="connsiteX13" fmla="*/ 0 w 42657"/>
              <a:gd name="connsiteY13" fmla="*/ 5512 h 10516"/>
              <a:gd name="connsiteX0" fmla="*/ 42657 w 42657"/>
              <a:gd name="connsiteY0" fmla="*/ 6945 h 10481"/>
              <a:gd name="connsiteX1" fmla="*/ 36129 w 42657"/>
              <a:gd name="connsiteY1" fmla="*/ 175 h 10481"/>
              <a:gd name="connsiteX2" fmla="*/ 33224 w 42657"/>
              <a:gd name="connsiteY2" fmla="*/ 10205 h 10481"/>
              <a:gd name="connsiteX3" fmla="*/ 30427 w 42657"/>
              <a:gd name="connsiteY3" fmla="*/ 370 h 10481"/>
              <a:gd name="connsiteX4" fmla="*/ 27508 w 42657"/>
              <a:gd name="connsiteY4" fmla="*/ 10389 h 10481"/>
              <a:gd name="connsiteX5" fmla="*/ 24684 w 42657"/>
              <a:gd name="connsiteY5" fmla="*/ 370 h 10481"/>
              <a:gd name="connsiteX6" fmla="*/ 21860 w 42657"/>
              <a:gd name="connsiteY6" fmla="*/ 10481 h 10481"/>
              <a:gd name="connsiteX7" fmla="*/ 18995 w 42657"/>
              <a:gd name="connsiteY7" fmla="*/ 186 h 10481"/>
              <a:gd name="connsiteX8" fmla="*/ 16117 w 42657"/>
              <a:gd name="connsiteY8" fmla="*/ 10114 h 10481"/>
              <a:gd name="connsiteX9" fmla="*/ 13308 w 42657"/>
              <a:gd name="connsiteY9" fmla="*/ 2 h 10481"/>
              <a:gd name="connsiteX10" fmla="*/ 10362 w 42657"/>
              <a:gd name="connsiteY10" fmla="*/ 9929 h 10481"/>
              <a:gd name="connsiteX11" fmla="*/ 7563 w 42657"/>
              <a:gd name="connsiteY11" fmla="*/ 2 h 10481"/>
              <a:gd name="connsiteX12" fmla="*/ 4703 w 42657"/>
              <a:gd name="connsiteY12" fmla="*/ 10109 h 10481"/>
              <a:gd name="connsiteX13" fmla="*/ 0 w 42657"/>
              <a:gd name="connsiteY13" fmla="*/ 5477 h 10481"/>
              <a:gd name="connsiteX0" fmla="*/ 42657 w 42657"/>
              <a:gd name="connsiteY0" fmla="*/ 6945 h 10481"/>
              <a:gd name="connsiteX1" fmla="*/ 36129 w 42657"/>
              <a:gd name="connsiteY1" fmla="*/ 175 h 10481"/>
              <a:gd name="connsiteX2" fmla="*/ 33224 w 42657"/>
              <a:gd name="connsiteY2" fmla="*/ 10205 h 10481"/>
              <a:gd name="connsiteX3" fmla="*/ 30427 w 42657"/>
              <a:gd name="connsiteY3" fmla="*/ 370 h 10481"/>
              <a:gd name="connsiteX4" fmla="*/ 27508 w 42657"/>
              <a:gd name="connsiteY4" fmla="*/ 10389 h 10481"/>
              <a:gd name="connsiteX5" fmla="*/ 24684 w 42657"/>
              <a:gd name="connsiteY5" fmla="*/ 370 h 10481"/>
              <a:gd name="connsiteX6" fmla="*/ 21860 w 42657"/>
              <a:gd name="connsiteY6" fmla="*/ 10481 h 10481"/>
              <a:gd name="connsiteX7" fmla="*/ 18995 w 42657"/>
              <a:gd name="connsiteY7" fmla="*/ 186 h 10481"/>
              <a:gd name="connsiteX8" fmla="*/ 16117 w 42657"/>
              <a:gd name="connsiteY8" fmla="*/ 10114 h 10481"/>
              <a:gd name="connsiteX9" fmla="*/ 13308 w 42657"/>
              <a:gd name="connsiteY9" fmla="*/ 2 h 10481"/>
              <a:gd name="connsiteX10" fmla="*/ 10362 w 42657"/>
              <a:gd name="connsiteY10" fmla="*/ 9929 h 10481"/>
              <a:gd name="connsiteX11" fmla="*/ 7563 w 42657"/>
              <a:gd name="connsiteY11" fmla="*/ 2 h 10481"/>
              <a:gd name="connsiteX12" fmla="*/ 4703 w 42657"/>
              <a:gd name="connsiteY12" fmla="*/ 10109 h 10481"/>
              <a:gd name="connsiteX13" fmla="*/ 0 w 42657"/>
              <a:gd name="connsiteY13" fmla="*/ 5477 h 10481"/>
              <a:gd name="connsiteX0" fmla="*/ 42657 w 42657"/>
              <a:gd name="connsiteY0" fmla="*/ 6945 h 10481"/>
              <a:gd name="connsiteX1" fmla="*/ 36129 w 42657"/>
              <a:gd name="connsiteY1" fmla="*/ 175 h 10481"/>
              <a:gd name="connsiteX2" fmla="*/ 33224 w 42657"/>
              <a:gd name="connsiteY2" fmla="*/ 10205 h 10481"/>
              <a:gd name="connsiteX3" fmla="*/ 30427 w 42657"/>
              <a:gd name="connsiteY3" fmla="*/ 370 h 10481"/>
              <a:gd name="connsiteX4" fmla="*/ 27508 w 42657"/>
              <a:gd name="connsiteY4" fmla="*/ 10389 h 10481"/>
              <a:gd name="connsiteX5" fmla="*/ 24684 w 42657"/>
              <a:gd name="connsiteY5" fmla="*/ 370 h 10481"/>
              <a:gd name="connsiteX6" fmla="*/ 21860 w 42657"/>
              <a:gd name="connsiteY6" fmla="*/ 10481 h 10481"/>
              <a:gd name="connsiteX7" fmla="*/ 18995 w 42657"/>
              <a:gd name="connsiteY7" fmla="*/ 186 h 10481"/>
              <a:gd name="connsiteX8" fmla="*/ 16117 w 42657"/>
              <a:gd name="connsiteY8" fmla="*/ 10114 h 10481"/>
              <a:gd name="connsiteX9" fmla="*/ 13308 w 42657"/>
              <a:gd name="connsiteY9" fmla="*/ 2 h 10481"/>
              <a:gd name="connsiteX10" fmla="*/ 10362 w 42657"/>
              <a:gd name="connsiteY10" fmla="*/ 9929 h 10481"/>
              <a:gd name="connsiteX11" fmla="*/ 7563 w 42657"/>
              <a:gd name="connsiteY11" fmla="*/ 2 h 10481"/>
              <a:gd name="connsiteX12" fmla="*/ 4703 w 42657"/>
              <a:gd name="connsiteY12" fmla="*/ 10109 h 10481"/>
              <a:gd name="connsiteX13" fmla="*/ 0 w 42657"/>
              <a:gd name="connsiteY13" fmla="*/ 5477 h 10481"/>
              <a:gd name="connsiteX0" fmla="*/ 42657 w 42657"/>
              <a:gd name="connsiteY0" fmla="*/ 7202 h 10738"/>
              <a:gd name="connsiteX1" fmla="*/ 36129 w 42657"/>
              <a:gd name="connsiteY1" fmla="*/ 13 h 10738"/>
              <a:gd name="connsiteX2" fmla="*/ 33224 w 42657"/>
              <a:gd name="connsiteY2" fmla="*/ 10462 h 10738"/>
              <a:gd name="connsiteX3" fmla="*/ 30427 w 42657"/>
              <a:gd name="connsiteY3" fmla="*/ 627 h 10738"/>
              <a:gd name="connsiteX4" fmla="*/ 27508 w 42657"/>
              <a:gd name="connsiteY4" fmla="*/ 10646 h 10738"/>
              <a:gd name="connsiteX5" fmla="*/ 24684 w 42657"/>
              <a:gd name="connsiteY5" fmla="*/ 627 h 10738"/>
              <a:gd name="connsiteX6" fmla="*/ 21860 w 42657"/>
              <a:gd name="connsiteY6" fmla="*/ 10738 h 10738"/>
              <a:gd name="connsiteX7" fmla="*/ 18995 w 42657"/>
              <a:gd name="connsiteY7" fmla="*/ 443 h 10738"/>
              <a:gd name="connsiteX8" fmla="*/ 16117 w 42657"/>
              <a:gd name="connsiteY8" fmla="*/ 10371 h 10738"/>
              <a:gd name="connsiteX9" fmla="*/ 13308 w 42657"/>
              <a:gd name="connsiteY9" fmla="*/ 259 h 10738"/>
              <a:gd name="connsiteX10" fmla="*/ 10362 w 42657"/>
              <a:gd name="connsiteY10" fmla="*/ 10186 h 10738"/>
              <a:gd name="connsiteX11" fmla="*/ 7563 w 42657"/>
              <a:gd name="connsiteY11" fmla="*/ 259 h 10738"/>
              <a:gd name="connsiteX12" fmla="*/ 4703 w 42657"/>
              <a:gd name="connsiteY12" fmla="*/ 10366 h 10738"/>
              <a:gd name="connsiteX13" fmla="*/ 0 w 42657"/>
              <a:gd name="connsiteY13" fmla="*/ 5734 h 10738"/>
              <a:gd name="connsiteX0" fmla="*/ 42657 w 42657"/>
              <a:gd name="connsiteY0" fmla="*/ 7194 h 10730"/>
              <a:gd name="connsiteX1" fmla="*/ 36129 w 42657"/>
              <a:gd name="connsiteY1" fmla="*/ 5 h 10730"/>
              <a:gd name="connsiteX2" fmla="*/ 33224 w 42657"/>
              <a:gd name="connsiteY2" fmla="*/ 10454 h 10730"/>
              <a:gd name="connsiteX3" fmla="*/ 30427 w 42657"/>
              <a:gd name="connsiteY3" fmla="*/ 619 h 10730"/>
              <a:gd name="connsiteX4" fmla="*/ 27508 w 42657"/>
              <a:gd name="connsiteY4" fmla="*/ 10638 h 10730"/>
              <a:gd name="connsiteX5" fmla="*/ 24684 w 42657"/>
              <a:gd name="connsiteY5" fmla="*/ 619 h 10730"/>
              <a:gd name="connsiteX6" fmla="*/ 21860 w 42657"/>
              <a:gd name="connsiteY6" fmla="*/ 10730 h 10730"/>
              <a:gd name="connsiteX7" fmla="*/ 18995 w 42657"/>
              <a:gd name="connsiteY7" fmla="*/ 435 h 10730"/>
              <a:gd name="connsiteX8" fmla="*/ 16117 w 42657"/>
              <a:gd name="connsiteY8" fmla="*/ 10363 h 10730"/>
              <a:gd name="connsiteX9" fmla="*/ 13308 w 42657"/>
              <a:gd name="connsiteY9" fmla="*/ 251 h 10730"/>
              <a:gd name="connsiteX10" fmla="*/ 10362 w 42657"/>
              <a:gd name="connsiteY10" fmla="*/ 10178 h 10730"/>
              <a:gd name="connsiteX11" fmla="*/ 7563 w 42657"/>
              <a:gd name="connsiteY11" fmla="*/ 251 h 10730"/>
              <a:gd name="connsiteX12" fmla="*/ 4703 w 42657"/>
              <a:gd name="connsiteY12" fmla="*/ 10358 h 10730"/>
              <a:gd name="connsiteX13" fmla="*/ 0 w 42657"/>
              <a:gd name="connsiteY13" fmla="*/ 5726 h 10730"/>
              <a:gd name="connsiteX0" fmla="*/ 42657 w 42657"/>
              <a:gd name="connsiteY0" fmla="*/ 7189 h 10725"/>
              <a:gd name="connsiteX1" fmla="*/ 36129 w 42657"/>
              <a:gd name="connsiteY1" fmla="*/ 0 h 10725"/>
              <a:gd name="connsiteX2" fmla="*/ 33224 w 42657"/>
              <a:gd name="connsiteY2" fmla="*/ 10449 h 10725"/>
              <a:gd name="connsiteX3" fmla="*/ 30427 w 42657"/>
              <a:gd name="connsiteY3" fmla="*/ 614 h 10725"/>
              <a:gd name="connsiteX4" fmla="*/ 27508 w 42657"/>
              <a:gd name="connsiteY4" fmla="*/ 10633 h 10725"/>
              <a:gd name="connsiteX5" fmla="*/ 24684 w 42657"/>
              <a:gd name="connsiteY5" fmla="*/ 614 h 10725"/>
              <a:gd name="connsiteX6" fmla="*/ 21860 w 42657"/>
              <a:gd name="connsiteY6" fmla="*/ 10725 h 10725"/>
              <a:gd name="connsiteX7" fmla="*/ 18995 w 42657"/>
              <a:gd name="connsiteY7" fmla="*/ 430 h 10725"/>
              <a:gd name="connsiteX8" fmla="*/ 16117 w 42657"/>
              <a:gd name="connsiteY8" fmla="*/ 10358 h 10725"/>
              <a:gd name="connsiteX9" fmla="*/ 13308 w 42657"/>
              <a:gd name="connsiteY9" fmla="*/ 246 h 10725"/>
              <a:gd name="connsiteX10" fmla="*/ 10362 w 42657"/>
              <a:gd name="connsiteY10" fmla="*/ 10173 h 10725"/>
              <a:gd name="connsiteX11" fmla="*/ 7563 w 42657"/>
              <a:gd name="connsiteY11" fmla="*/ 246 h 10725"/>
              <a:gd name="connsiteX12" fmla="*/ 4703 w 42657"/>
              <a:gd name="connsiteY12" fmla="*/ 10353 h 10725"/>
              <a:gd name="connsiteX13" fmla="*/ 0 w 42657"/>
              <a:gd name="connsiteY13" fmla="*/ 5721 h 10725"/>
              <a:gd name="connsiteX0" fmla="*/ 42657 w 42657"/>
              <a:gd name="connsiteY0" fmla="*/ 7191 h 10727"/>
              <a:gd name="connsiteX1" fmla="*/ 36129 w 42657"/>
              <a:gd name="connsiteY1" fmla="*/ 2 h 10727"/>
              <a:gd name="connsiteX2" fmla="*/ 33224 w 42657"/>
              <a:gd name="connsiteY2" fmla="*/ 10451 h 10727"/>
              <a:gd name="connsiteX3" fmla="*/ 30427 w 42657"/>
              <a:gd name="connsiteY3" fmla="*/ 616 h 10727"/>
              <a:gd name="connsiteX4" fmla="*/ 27508 w 42657"/>
              <a:gd name="connsiteY4" fmla="*/ 10635 h 10727"/>
              <a:gd name="connsiteX5" fmla="*/ 24684 w 42657"/>
              <a:gd name="connsiteY5" fmla="*/ 616 h 10727"/>
              <a:gd name="connsiteX6" fmla="*/ 21860 w 42657"/>
              <a:gd name="connsiteY6" fmla="*/ 10727 h 10727"/>
              <a:gd name="connsiteX7" fmla="*/ 18995 w 42657"/>
              <a:gd name="connsiteY7" fmla="*/ 432 h 10727"/>
              <a:gd name="connsiteX8" fmla="*/ 16117 w 42657"/>
              <a:gd name="connsiteY8" fmla="*/ 10360 h 10727"/>
              <a:gd name="connsiteX9" fmla="*/ 13308 w 42657"/>
              <a:gd name="connsiteY9" fmla="*/ 248 h 10727"/>
              <a:gd name="connsiteX10" fmla="*/ 10362 w 42657"/>
              <a:gd name="connsiteY10" fmla="*/ 10175 h 10727"/>
              <a:gd name="connsiteX11" fmla="*/ 7563 w 42657"/>
              <a:gd name="connsiteY11" fmla="*/ 248 h 10727"/>
              <a:gd name="connsiteX12" fmla="*/ 4703 w 42657"/>
              <a:gd name="connsiteY12" fmla="*/ 10355 h 10727"/>
              <a:gd name="connsiteX13" fmla="*/ 0 w 42657"/>
              <a:gd name="connsiteY13" fmla="*/ 5723 h 10727"/>
              <a:gd name="connsiteX0" fmla="*/ 42708 w 42708"/>
              <a:gd name="connsiteY0" fmla="*/ 5725 h 10728"/>
              <a:gd name="connsiteX1" fmla="*/ 36129 w 42708"/>
              <a:gd name="connsiteY1" fmla="*/ 3 h 10728"/>
              <a:gd name="connsiteX2" fmla="*/ 33224 w 42708"/>
              <a:gd name="connsiteY2" fmla="*/ 10452 h 10728"/>
              <a:gd name="connsiteX3" fmla="*/ 30427 w 42708"/>
              <a:gd name="connsiteY3" fmla="*/ 617 h 10728"/>
              <a:gd name="connsiteX4" fmla="*/ 27508 w 42708"/>
              <a:gd name="connsiteY4" fmla="*/ 10636 h 10728"/>
              <a:gd name="connsiteX5" fmla="*/ 24684 w 42708"/>
              <a:gd name="connsiteY5" fmla="*/ 617 h 10728"/>
              <a:gd name="connsiteX6" fmla="*/ 21860 w 42708"/>
              <a:gd name="connsiteY6" fmla="*/ 10728 h 10728"/>
              <a:gd name="connsiteX7" fmla="*/ 18995 w 42708"/>
              <a:gd name="connsiteY7" fmla="*/ 433 h 10728"/>
              <a:gd name="connsiteX8" fmla="*/ 16117 w 42708"/>
              <a:gd name="connsiteY8" fmla="*/ 10361 h 10728"/>
              <a:gd name="connsiteX9" fmla="*/ 13308 w 42708"/>
              <a:gd name="connsiteY9" fmla="*/ 249 h 10728"/>
              <a:gd name="connsiteX10" fmla="*/ 10362 w 42708"/>
              <a:gd name="connsiteY10" fmla="*/ 10176 h 10728"/>
              <a:gd name="connsiteX11" fmla="*/ 7563 w 42708"/>
              <a:gd name="connsiteY11" fmla="*/ 249 h 10728"/>
              <a:gd name="connsiteX12" fmla="*/ 4703 w 42708"/>
              <a:gd name="connsiteY12" fmla="*/ 10356 h 10728"/>
              <a:gd name="connsiteX13" fmla="*/ 0 w 42708"/>
              <a:gd name="connsiteY13" fmla="*/ 5724 h 10728"/>
              <a:gd name="connsiteX0" fmla="*/ 42708 w 42708"/>
              <a:gd name="connsiteY0" fmla="*/ 5725 h 10728"/>
              <a:gd name="connsiteX1" fmla="*/ 36129 w 42708"/>
              <a:gd name="connsiteY1" fmla="*/ 3 h 10728"/>
              <a:gd name="connsiteX2" fmla="*/ 33224 w 42708"/>
              <a:gd name="connsiteY2" fmla="*/ 10452 h 10728"/>
              <a:gd name="connsiteX3" fmla="*/ 30427 w 42708"/>
              <a:gd name="connsiteY3" fmla="*/ 617 h 10728"/>
              <a:gd name="connsiteX4" fmla="*/ 27508 w 42708"/>
              <a:gd name="connsiteY4" fmla="*/ 10636 h 10728"/>
              <a:gd name="connsiteX5" fmla="*/ 24684 w 42708"/>
              <a:gd name="connsiteY5" fmla="*/ 617 h 10728"/>
              <a:gd name="connsiteX6" fmla="*/ 21860 w 42708"/>
              <a:gd name="connsiteY6" fmla="*/ 10728 h 10728"/>
              <a:gd name="connsiteX7" fmla="*/ 18995 w 42708"/>
              <a:gd name="connsiteY7" fmla="*/ 433 h 10728"/>
              <a:gd name="connsiteX8" fmla="*/ 16117 w 42708"/>
              <a:gd name="connsiteY8" fmla="*/ 10361 h 10728"/>
              <a:gd name="connsiteX9" fmla="*/ 13308 w 42708"/>
              <a:gd name="connsiteY9" fmla="*/ 249 h 10728"/>
              <a:gd name="connsiteX10" fmla="*/ 10362 w 42708"/>
              <a:gd name="connsiteY10" fmla="*/ 10176 h 10728"/>
              <a:gd name="connsiteX11" fmla="*/ 7563 w 42708"/>
              <a:gd name="connsiteY11" fmla="*/ 249 h 10728"/>
              <a:gd name="connsiteX12" fmla="*/ 4703 w 42708"/>
              <a:gd name="connsiteY12" fmla="*/ 10356 h 10728"/>
              <a:gd name="connsiteX13" fmla="*/ 0 w 42708"/>
              <a:gd name="connsiteY13" fmla="*/ 5724 h 10728"/>
              <a:gd name="connsiteX0" fmla="*/ 42708 w 42708"/>
              <a:gd name="connsiteY0" fmla="*/ 5837 h 10840"/>
              <a:gd name="connsiteX1" fmla="*/ 41594 w 42708"/>
              <a:gd name="connsiteY1" fmla="*/ 5562 h 10840"/>
              <a:gd name="connsiteX2" fmla="*/ 36129 w 42708"/>
              <a:gd name="connsiteY2" fmla="*/ 115 h 10840"/>
              <a:gd name="connsiteX3" fmla="*/ 33224 w 42708"/>
              <a:gd name="connsiteY3" fmla="*/ 10564 h 10840"/>
              <a:gd name="connsiteX4" fmla="*/ 30427 w 42708"/>
              <a:gd name="connsiteY4" fmla="*/ 729 h 10840"/>
              <a:gd name="connsiteX5" fmla="*/ 27508 w 42708"/>
              <a:gd name="connsiteY5" fmla="*/ 10748 h 10840"/>
              <a:gd name="connsiteX6" fmla="*/ 24684 w 42708"/>
              <a:gd name="connsiteY6" fmla="*/ 729 h 10840"/>
              <a:gd name="connsiteX7" fmla="*/ 21860 w 42708"/>
              <a:gd name="connsiteY7" fmla="*/ 10840 h 10840"/>
              <a:gd name="connsiteX8" fmla="*/ 18995 w 42708"/>
              <a:gd name="connsiteY8" fmla="*/ 545 h 10840"/>
              <a:gd name="connsiteX9" fmla="*/ 16117 w 42708"/>
              <a:gd name="connsiteY9" fmla="*/ 10473 h 10840"/>
              <a:gd name="connsiteX10" fmla="*/ 13308 w 42708"/>
              <a:gd name="connsiteY10" fmla="*/ 361 h 10840"/>
              <a:gd name="connsiteX11" fmla="*/ 10362 w 42708"/>
              <a:gd name="connsiteY11" fmla="*/ 10288 h 10840"/>
              <a:gd name="connsiteX12" fmla="*/ 7563 w 42708"/>
              <a:gd name="connsiteY12" fmla="*/ 361 h 10840"/>
              <a:gd name="connsiteX13" fmla="*/ 4703 w 42708"/>
              <a:gd name="connsiteY13" fmla="*/ 10468 h 10840"/>
              <a:gd name="connsiteX14" fmla="*/ 0 w 42708"/>
              <a:gd name="connsiteY14" fmla="*/ 5836 h 10840"/>
              <a:gd name="connsiteX0" fmla="*/ 42708 w 42708"/>
              <a:gd name="connsiteY0" fmla="*/ 5855 h 10858"/>
              <a:gd name="connsiteX1" fmla="*/ 41594 w 42708"/>
              <a:gd name="connsiteY1" fmla="*/ 5580 h 10858"/>
              <a:gd name="connsiteX2" fmla="*/ 40734 w 42708"/>
              <a:gd name="connsiteY2" fmla="*/ 5371 h 10858"/>
              <a:gd name="connsiteX3" fmla="*/ 36129 w 42708"/>
              <a:gd name="connsiteY3" fmla="*/ 133 h 10858"/>
              <a:gd name="connsiteX4" fmla="*/ 33224 w 42708"/>
              <a:gd name="connsiteY4" fmla="*/ 10582 h 10858"/>
              <a:gd name="connsiteX5" fmla="*/ 30427 w 42708"/>
              <a:gd name="connsiteY5" fmla="*/ 747 h 10858"/>
              <a:gd name="connsiteX6" fmla="*/ 27508 w 42708"/>
              <a:gd name="connsiteY6" fmla="*/ 10766 h 10858"/>
              <a:gd name="connsiteX7" fmla="*/ 24684 w 42708"/>
              <a:gd name="connsiteY7" fmla="*/ 747 h 10858"/>
              <a:gd name="connsiteX8" fmla="*/ 21860 w 42708"/>
              <a:gd name="connsiteY8" fmla="*/ 10858 h 10858"/>
              <a:gd name="connsiteX9" fmla="*/ 18995 w 42708"/>
              <a:gd name="connsiteY9" fmla="*/ 563 h 10858"/>
              <a:gd name="connsiteX10" fmla="*/ 16117 w 42708"/>
              <a:gd name="connsiteY10" fmla="*/ 10491 h 10858"/>
              <a:gd name="connsiteX11" fmla="*/ 13308 w 42708"/>
              <a:gd name="connsiteY11" fmla="*/ 379 h 10858"/>
              <a:gd name="connsiteX12" fmla="*/ 10362 w 42708"/>
              <a:gd name="connsiteY12" fmla="*/ 10306 h 10858"/>
              <a:gd name="connsiteX13" fmla="*/ 7563 w 42708"/>
              <a:gd name="connsiteY13" fmla="*/ 379 h 10858"/>
              <a:gd name="connsiteX14" fmla="*/ 4703 w 42708"/>
              <a:gd name="connsiteY14" fmla="*/ 10486 h 10858"/>
              <a:gd name="connsiteX15" fmla="*/ 0 w 42708"/>
              <a:gd name="connsiteY15" fmla="*/ 5854 h 10858"/>
              <a:gd name="connsiteX0" fmla="*/ 42708 w 42708"/>
              <a:gd name="connsiteY0" fmla="*/ 5831 h 10834"/>
              <a:gd name="connsiteX1" fmla="*/ 41594 w 42708"/>
              <a:gd name="connsiteY1" fmla="*/ 5556 h 10834"/>
              <a:gd name="connsiteX2" fmla="*/ 40734 w 42708"/>
              <a:gd name="connsiteY2" fmla="*/ 5347 h 10834"/>
              <a:gd name="connsiteX3" fmla="*/ 36129 w 42708"/>
              <a:gd name="connsiteY3" fmla="*/ 109 h 10834"/>
              <a:gd name="connsiteX4" fmla="*/ 33224 w 42708"/>
              <a:gd name="connsiteY4" fmla="*/ 10558 h 10834"/>
              <a:gd name="connsiteX5" fmla="*/ 30427 w 42708"/>
              <a:gd name="connsiteY5" fmla="*/ 723 h 10834"/>
              <a:gd name="connsiteX6" fmla="*/ 27508 w 42708"/>
              <a:gd name="connsiteY6" fmla="*/ 10742 h 10834"/>
              <a:gd name="connsiteX7" fmla="*/ 24684 w 42708"/>
              <a:gd name="connsiteY7" fmla="*/ 723 h 10834"/>
              <a:gd name="connsiteX8" fmla="*/ 21860 w 42708"/>
              <a:gd name="connsiteY8" fmla="*/ 10834 h 10834"/>
              <a:gd name="connsiteX9" fmla="*/ 18995 w 42708"/>
              <a:gd name="connsiteY9" fmla="*/ 539 h 10834"/>
              <a:gd name="connsiteX10" fmla="*/ 16117 w 42708"/>
              <a:gd name="connsiteY10" fmla="*/ 10467 h 10834"/>
              <a:gd name="connsiteX11" fmla="*/ 13308 w 42708"/>
              <a:gd name="connsiteY11" fmla="*/ 355 h 10834"/>
              <a:gd name="connsiteX12" fmla="*/ 10362 w 42708"/>
              <a:gd name="connsiteY12" fmla="*/ 10282 h 10834"/>
              <a:gd name="connsiteX13" fmla="*/ 7563 w 42708"/>
              <a:gd name="connsiteY13" fmla="*/ 355 h 10834"/>
              <a:gd name="connsiteX14" fmla="*/ 4703 w 42708"/>
              <a:gd name="connsiteY14" fmla="*/ 10462 h 10834"/>
              <a:gd name="connsiteX15" fmla="*/ 0 w 42708"/>
              <a:gd name="connsiteY15" fmla="*/ 5830 h 10834"/>
              <a:gd name="connsiteX0" fmla="*/ 42708 w 42708"/>
              <a:gd name="connsiteY0" fmla="*/ 5831 h 10834"/>
              <a:gd name="connsiteX1" fmla="*/ 40734 w 42708"/>
              <a:gd name="connsiteY1" fmla="*/ 5347 h 10834"/>
              <a:gd name="connsiteX2" fmla="*/ 36129 w 42708"/>
              <a:gd name="connsiteY2" fmla="*/ 109 h 10834"/>
              <a:gd name="connsiteX3" fmla="*/ 33224 w 42708"/>
              <a:gd name="connsiteY3" fmla="*/ 10558 h 10834"/>
              <a:gd name="connsiteX4" fmla="*/ 30427 w 42708"/>
              <a:gd name="connsiteY4" fmla="*/ 723 h 10834"/>
              <a:gd name="connsiteX5" fmla="*/ 27508 w 42708"/>
              <a:gd name="connsiteY5" fmla="*/ 10742 h 10834"/>
              <a:gd name="connsiteX6" fmla="*/ 24684 w 42708"/>
              <a:gd name="connsiteY6" fmla="*/ 723 h 10834"/>
              <a:gd name="connsiteX7" fmla="*/ 21860 w 42708"/>
              <a:gd name="connsiteY7" fmla="*/ 10834 h 10834"/>
              <a:gd name="connsiteX8" fmla="*/ 18995 w 42708"/>
              <a:gd name="connsiteY8" fmla="*/ 539 h 10834"/>
              <a:gd name="connsiteX9" fmla="*/ 16117 w 42708"/>
              <a:gd name="connsiteY9" fmla="*/ 10467 h 10834"/>
              <a:gd name="connsiteX10" fmla="*/ 13308 w 42708"/>
              <a:gd name="connsiteY10" fmla="*/ 355 h 10834"/>
              <a:gd name="connsiteX11" fmla="*/ 10362 w 42708"/>
              <a:gd name="connsiteY11" fmla="*/ 10282 h 10834"/>
              <a:gd name="connsiteX12" fmla="*/ 7563 w 42708"/>
              <a:gd name="connsiteY12" fmla="*/ 355 h 10834"/>
              <a:gd name="connsiteX13" fmla="*/ 4703 w 42708"/>
              <a:gd name="connsiteY13" fmla="*/ 10462 h 10834"/>
              <a:gd name="connsiteX14" fmla="*/ 0 w 42708"/>
              <a:gd name="connsiteY14" fmla="*/ 5830 h 10834"/>
              <a:gd name="connsiteX0" fmla="*/ 40734 w 40734"/>
              <a:gd name="connsiteY0" fmla="*/ 5347 h 10834"/>
              <a:gd name="connsiteX1" fmla="*/ 36129 w 40734"/>
              <a:gd name="connsiteY1" fmla="*/ 109 h 10834"/>
              <a:gd name="connsiteX2" fmla="*/ 33224 w 40734"/>
              <a:gd name="connsiteY2" fmla="*/ 10558 h 10834"/>
              <a:gd name="connsiteX3" fmla="*/ 30427 w 40734"/>
              <a:gd name="connsiteY3" fmla="*/ 723 h 10834"/>
              <a:gd name="connsiteX4" fmla="*/ 27508 w 40734"/>
              <a:gd name="connsiteY4" fmla="*/ 10742 h 10834"/>
              <a:gd name="connsiteX5" fmla="*/ 24684 w 40734"/>
              <a:gd name="connsiteY5" fmla="*/ 723 h 10834"/>
              <a:gd name="connsiteX6" fmla="*/ 21860 w 40734"/>
              <a:gd name="connsiteY6" fmla="*/ 10834 h 10834"/>
              <a:gd name="connsiteX7" fmla="*/ 18995 w 40734"/>
              <a:gd name="connsiteY7" fmla="*/ 539 h 10834"/>
              <a:gd name="connsiteX8" fmla="*/ 16117 w 40734"/>
              <a:gd name="connsiteY8" fmla="*/ 10467 h 10834"/>
              <a:gd name="connsiteX9" fmla="*/ 13308 w 40734"/>
              <a:gd name="connsiteY9" fmla="*/ 355 h 10834"/>
              <a:gd name="connsiteX10" fmla="*/ 10362 w 40734"/>
              <a:gd name="connsiteY10" fmla="*/ 10282 h 10834"/>
              <a:gd name="connsiteX11" fmla="*/ 7563 w 40734"/>
              <a:gd name="connsiteY11" fmla="*/ 355 h 10834"/>
              <a:gd name="connsiteX12" fmla="*/ 4703 w 40734"/>
              <a:gd name="connsiteY12" fmla="*/ 10462 h 10834"/>
              <a:gd name="connsiteX13" fmla="*/ 0 w 40734"/>
              <a:gd name="connsiteY13" fmla="*/ 5830 h 10834"/>
              <a:gd name="connsiteX0" fmla="*/ 40734 w 40734"/>
              <a:gd name="connsiteY0" fmla="*/ 5356 h 10843"/>
              <a:gd name="connsiteX1" fmla="*/ 36129 w 40734"/>
              <a:gd name="connsiteY1" fmla="*/ 118 h 10843"/>
              <a:gd name="connsiteX2" fmla="*/ 33224 w 40734"/>
              <a:gd name="connsiteY2" fmla="*/ 10567 h 10843"/>
              <a:gd name="connsiteX3" fmla="*/ 30427 w 40734"/>
              <a:gd name="connsiteY3" fmla="*/ 732 h 10843"/>
              <a:gd name="connsiteX4" fmla="*/ 27508 w 40734"/>
              <a:gd name="connsiteY4" fmla="*/ 10751 h 10843"/>
              <a:gd name="connsiteX5" fmla="*/ 24684 w 40734"/>
              <a:gd name="connsiteY5" fmla="*/ 732 h 10843"/>
              <a:gd name="connsiteX6" fmla="*/ 21860 w 40734"/>
              <a:gd name="connsiteY6" fmla="*/ 10843 h 10843"/>
              <a:gd name="connsiteX7" fmla="*/ 18995 w 40734"/>
              <a:gd name="connsiteY7" fmla="*/ 548 h 10843"/>
              <a:gd name="connsiteX8" fmla="*/ 16117 w 40734"/>
              <a:gd name="connsiteY8" fmla="*/ 10476 h 10843"/>
              <a:gd name="connsiteX9" fmla="*/ 13308 w 40734"/>
              <a:gd name="connsiteY9" fmla="*/ 364 h 10843"/>
              <a:gd name="connsiteX10" fmla="*/ 10362 w 40734"/>
              <a:gd name="connsiteY10" fmla="*/ 10291 h 10843"/>
              <a:gd name="connsiteX11" fmla="*/ 7563 w 40734"/>
              <a:gd name="connsiteY11" fmla="*/ 364 h 10843"/>
              <a:gd name="connsiteX12" fmla="*/ 4703 w 40734"/>
              <a:gd name="connsiteY12" fmla="*/ 10471 h 10843"/>
              <a:gd name="connsiteX13" fmla="*/ 0 w 40734"/>
              <a:gd name="connsiteY13" fmla="*/ 5839 h 10843"/>
              <a:gd name="connsiteX0" fmla="*/ 44327 w 44327"/>
              <a:gd name="connsiteY0" fmla="*/ 5356 h 10843"/>
              <a:gd name="connsiteX1" fmla="*/ 36129 w 44327"/>
              <a:gd name="connsiteY1" fmla="*/ 118 h 10843"/>
              <a:gd name="connsiteX2" fmla="*/ 33224 w 44327"/>
              <a:gd name="connsiteY2" fmla="*/ 10567 h 10843"/>
              <a:gd name="connsiteX3" fmla="*/ 30427 w 44327"/>
              <a:gd name="connsiteY3" fmla="*/ 732 h 10843"/>
              <a:gd name="connsiteX4" fmla="*/ 27508 w 44327"/>
              <a:gd name="connsiteY4" fmla="*/ 10751 h 10843"/>
              <a:gd name="connsiteX5" fmla="*/ 24684 w 44327"/>
              <a:gd name="connsiteY5" fmla="*/ 732 h 10843"/>
              <a:gd name="connsiteX6" fmla="*/ 21860 w 44327"/>
              <a:gd name="connsiteY6" fmla="*/ 10843 h 10843"/>
              <a:gd name="connsiteX7" fmla="*/ 18995 w 44327"/>
              <a:gd name="connsiteY7" fmla="*/ 548 h 10843"/>
              <a:gd name="connsiteX8" fmla="*/ 16117 w 44327"/>
              <a:gd name="connsiteY8" fmla="*/ 10476 h 10843"/>
              <a:gd name="connsiteX9" fmla="*/ 13308 w 44327"/>
              <a:gd name="connsiteY9" fmla="*/ 364 h 10843"/>
              <a:gd name="connsiteX10" fmla="*/ 10362 w 44327"/>
              <a:gd name="connsiteY10" fmla="*/ 10291 h 10843"/>
              <a:gd name="connsiteX11" fmla="*/ 7563 w 44327"/>
              <a:gd name="connsiteY11" fmla="*/ 364 h 10843"/>
              <a:gd name="connsiteX12" fmla="*/ 4703 w 44327"/>
              <a:gd name="connsiteY12" fmla="*/ 10471 h 10843"/>
              <a:gd name="connsiteX13" fmla="*/ 0 w 44327"/>
              <a:gd name="connsiteY13" fmla="*/ 5839 h 10843"/>
              <a:gd name="connsiteX0" fmla="*/ 44327 w 44327"/>
              <a:gd name="connsiteY0" fmla="*/ 5356 h 10843"/>
              <a:gd name="connsiteX1" fmla="*/ 36129 w 44327"/>
              <a:gd name="connsiteY1" fmla="*/ 118 h 10843"/>
              <a:gd name="connsiteX2" fmla="*/ 33224 w 44327"/>
              <a:gd name="connsiteY2" fmla="*/ 10567 h 10843"/>
              <a:gd name="connsiteX3" fmla="*/ 30427 w 44327"/>
              <a:gd name="connsiteY3" fmla="*/ 732 h 10843"/>
              <a:gd name="connsiteX4" fmla="*/ 27508 w 44327"/>
              <a:gd name="connsiteY4" fmla="*/ 10751 h 10843"/>
              <a:gd name="connsiteX5" fmla="*/ 24684 w 44327"/>
              <a:gd name="connsiteY5" fmla="*/ 732 h 10843"/>
              <a:gd name="connsiteX6" fmla="*/ 21860 w 44327"/>
              <a:gd name="connsiteY6" fmla="*/ 10843 h 10843"/>
              <a:gd name="connsiteX7" fmla="*/ 18995 w 44327"/>
              <a:gd name="connsiteY7" fmla="*/ 548 h 10843"/>
              <a:gd name="connsiteX8" fmla="*/ 16117 w 44327"/>
              <a:gd name="connsiteY8" fmla="*/ 10476 h 10843"/>
              <a:gd name="connsiteX9" fmla="*/ 13308 w 44327"/>
              <a:gd name="connsiteY9" fmla="*/ 364 h 10843"/>
              <a:gd name="connsiteX10" fmla="*/ 10362 w 44327"/>
              <a:gd name="connsiteY10" fmla="*/ 10291 h 10843"/>
              <a:gd name="connsiteX11" fmla="*/ 7563 w 44327"/>
              <a:gd name="connsiteY11" fmla="*/ 364 h 10843"/>
              <a:gd name="connsiteX12" fmla="*/ 4703 w 44327"/>
              <a:gd name="connsiteY12" fmla="*/ 10471 h 10843"/>
              <a:gd name="connsiteX13" fmla="*/ 0 w 44327"/>
              <a:gd name="connsiteY13" fmla="*/ 5839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  <a:gd name="connsiteX0" fmla="*/ 47717 w 47717"/>
              <a:gd name="connsiteY0" fmla="*/ 5356 h 10843"/>
              <a:gd name="connsiteX1" fmla="*/ 39519 w 47717"/>
              <a:gd name="connsiteY1" fmla="*/ 118 h 10843"/>
              <a:gd name="connsiteX2" fmla="*/ 36614 w 47717"/>
              <a:gd name="connsiteY2" fmla="*/ 10567 h 10843"/>
              <a:gd name="connsiteX3" fmla="*/ 33817 w 47717"/>
              <a:gd name="connsiteY3" fmla="*/ 732 h 10843"/>
              <a:gd name="connsiteX4" fmla="*/ 30898 w 47717"/>
              <a:gd name="connsiteY4" fmla="*/ 10751 h 10843"/>
              <a:gd name="connsiteX5" fmla="*/ 28074 w 47717"/>
              <a:gd name="connsiteY5" fmla="*/ 732 h 10843"/>
              <a:gd name="connsiteX6" fmla="*/ 25250 w 47717"/>
              <a:gd name="connsiteY6" fmla="*/ 10843 h 10843"/>
              <a:gd name="connsiteX7" fmla="*/ 22385 w 47717"/>
              <a:gd name="connsiteY7" fmla="*/ 548 h 10843"/>
              <a:gd name="connsiteX8" fmla="*/ 19507 w 47717"/>
              <a:gd name="connsiteY8" fmla="*/ 10476 h 10843"/>
              <a:gd name="connsiteX9" fmla="*/ 16698 w 47717"/>
              <a:gd name="connsiteY9" fmla="*/ 364 h 10843"/>
              <a:gd name="connsiteX10" fmla="*/ 13752 w 47717"/>
              <a:gd name="connsiteY10" fmla="*/ 10291 h 10843"/>
              <a:gd name="connsiteX11" fmla="*/ 10953 w 47717"/>
              <a:gd name="connsiteY11" fmla="*/ 364 h 10843"/>
              <a:gd name="connsiteX12" fmla="*/ 8093 w 47717"/>
              <a:gd name="connsiteY12" fmla="*/ 10471 h 10843"/>
              <a:gd name="connsiteX13" fmla="*/ 0 w 47717"/>
              <a:gd name="connsiteY13" fmla="*/ 5630 h 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717" h="10843">
                <a:moveTo>
                  <a:pt x="47717" y="5356"/>
                </a:moveTo>
                <a:cubicBezTo>
                  <a:pt x="40127" y="5286"/>
                  <a:pt x="40762" y="-925"/>
                  <a:pt x="39519" y="118"/>
                </a:cubicBezTo>
                <a:cubicBezTo>
                  <a:pt x="37973" y="277"/>
                  <a:pt x="37564" y="10569"/>
                  <a:pt x="36614" y="10567"/>
                </a:cubicBezTo>
                <a:cubicBezTo>
                  <a:pt x="35200" y="10629"/>
                  <a:pt x="35217" y="670"/>
                  <a:pt x="33817" y="732"/>
                </a:cubicBezTo>
                <a:cubicBezTo>
                  <a:pt x="32317" y="763"/>
                  <a:pt x="32317" y="10720"/>
                  <a:pt x="30898" y="10751"/>
                </a:cubicBezTo>
                <a:cubicBezTo>
                  <a:pt x="29459" y="10875"/>
                  <a:pt x="29495" y="748"/>
                  <a:pt x="28074" y="732"/>
                </a:cubicBezTo>
                <a:cubicBezTo>
                  <a:pt x="26667" y="900"/>
                  <a:pt x="26621" y="10766"/>
                  <a:pt x="25250" y="10843"/>
                </a:cubicBezTo>
                <a:cubicBezTo>
                  <a:pt x="23777" y="10692"/>
                  <a:pt x="23772" y="594"/>
                  <a:pt x="22385" y="548"/>
                </a:cubicBezTo>
                <a:cubicBezTo>
                  <a:pt x="20908" y="580"/>
                  <a:pt x="20873" y="10414"/>
                  <a:pt x="19507" y="10476"/>
                </a:cubicBezTo>
                <a:cubicBezTo>
                  <a:pt x="18075" y="10536"/>
                  <a:pt x="18084" y="394"/>
                  <a:pt x="16698" y="364"/>
                </a:cubicBezTo>
                <a:cubicBezTo>
                  <a:pt x="15243" y="426"/>
                  <a:pt x="15158" y="10445"/>
                  <a:pt x="13752" y="10291"/>
                </a:cubicBezTo>
                <a:cubicBezTo>
                  <a:pt x="12292" y="10413"/>
                  <a:pt x="12330" y="518"/>
                  <a:pt x="10953" y="364"/>
                </a:cubicBezTo>
                <a:cubicBezTo>
                  <a:pt x="9520" y="210"/>
                  <a:pt x="9542" y="10410"/>
                  <a:pt x="8093" y="10471"/>
                </a:cubicBezTo>
                <a:cubicBezTo>
                  <a:pt x="6669" y="10504"/>
                  <a:pt x="7971" y="5286"/>
                  <a:pt x="0" y="5630"/>
                </a:cubicBezTo>
              </a:path>
            </a:pathLst>
          </a:custGeom>
          <a:ln>
            <a:tailEnd type="arrow" w="lg" len="lg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808" y="4973013"/>
            <a:ext cx="1390650" cy="4572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1033" y="1220125"/>
            <a:ext cx="18034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3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Local many body calculations based on parameters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3" name="Picture 2" descr="Screen Shot 2013-02-19 at 18.26.41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587" y="1995604"/>
            <a:ext cx="3657600" cy="355600"/>
          </a:xfrm>
          <a:prstGeom prst="rect">
            <a:avLst/>
          </a:prstGeom>
        </p:spPr>
      </p:pic>
      <p:pic>
        <p:nvPicPr>
          <p:cNvPr id="22" name="Picture 21" descr="Screen Shot 2013-02-19 at 18.26.48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587" y="2351204"/>
            <a:ext cx="3314700" cy="279400"/>
          </a:xfrm>
          <a:prstGeom prst="rect">
            <a:avLst/>
          </a:prstGeom>
        </p:spPr>
      </p:pic>
      <p:pic>
        <p:nvPicPr>
          <p:cNvPr id="23" name="Picture 22" descr="Screen Shot 2013-02-19 at 18.26.28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2225"/>
            <a:ext cx="9144000" cy="1003379"/>
          </a:xfrm>
          <a:prstGeom prst="rect">
            <a:avLst/>
          </a:prstGeom>
        </p:spPr>
      </p:pic>
      <p:pic>
        <p:nvPicPr>
          <p:cNvPr id="24" name="Picture 23" descr="Screen Shot 2013-02-19 at 18.27.13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145" y="1995604"/>
            <a:ext cx="3545159" cy="4484396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3370693" y="4162982"/>
            <a:ext cx="1459953" cy="101559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192" y="3357702"/>
            <a:ext cx="4872156" cy="312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9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Local many body calculations based on parameters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4" name="Picture 3" descr="Screen Shot 2013-02-19 at 18.26.41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587" y="1995604"/>
            <a:ext cx="3657600" cy="355600"/>
          </a:xfrm>
          <a:prstGeom prst="rect">
            <a:avLst/>
          </a:prstGeom>
        </p:spPr>
      </p:pic>
      <p:pic>
        <p:nvPicPr>
          <p:cNvPr id="5" name="Picture 4" descr="Screen Shot 2013-02-19 at 18.26.48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587" y="2351204"/>
            <a:ext cx="3314700" cy="279400"/>
          </a:xfrm>
          <a:prstGeom prst="rect">
            <a:avLst/>
          </a:prstGeom>
        </p:spPr>
      </p:pic>
      <p:pic>
        <p:nvPicPr>
          <p:cNvPr id="8" name="Picture 7" descr="Screen Shot 2013-02-19 at 18.26.28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2225"/>
            <a:ext cx="9144000" cy="1003379"/>
          </a:xfrm>
          <a:prstGeom prst="rect">
            <a:avLst/>
          </a:prstGeom>
        </p:spPr>
      </p:pic>
      <p:pic>
        <p:nvPicPr>
          <p:cNvPr id="9" name="Picture 8" descr="Screen Shot 2013-02-19 at 18.27.13 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145" y="1995604"/>
            <a:ext cx="3545159" cy="448439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70693" y="4162982"/>
            <a:ext cx="1459953" cy="101559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192" y="3357702"/>
            <a:ext cx="4872156" cy="312229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253943" y="1679989"/>
            <a:ext cx="4637913" cy="1279111"/>
          </a:xfrm>
          <a:prstGeom prst="roundRect">
            <a:avLst>
              <a:gd name="adj" fmla="val 17238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Parameters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Size of the Coulomb interaction</a:t>
            </a:r>
          </a:p>
          <a:p>
            <a:pPr algn="ctr"/>
            <a:r>
              <a:rPr lang="en-US" sz="2000" i="1" dirty="0" smtClean="0">
                <a:solidFill>
                  <a:schemeClr val="tx1"/>
                </a:solidFill>
              </a:rPr>
              <a:t>Size of the crystal-field</a:t>
            </a:r>
          </a:p>
        </p:txBody>
      </p:sp>
    </p:spTree>
    <p:extLst>
      <p:ext uri="{BB962C8B-B14F-4D97-AF65-F5344CB8AC3E}">
        <p14:creationId xmlns:p14="http://schemas.microsoft.com/office/powerpoint/2010/main" val="51115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to calculate these parameters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292100" y="1107392"/>
            <a:ext cx="8252600" cy="5292807"/>
            <a:chOff x="292100" y="1107392"/>
            <a:chExt cx="8252600" cy="5292807"/>
          </a:xfrm>
        </p:grpSpPr>
        <p:pic>
          <p:nvPicPr>
            <p:cNvPr id="2" name="Picture 1" descr="Haverkort_16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100" y="1107392"/>
              <a:ext cx="8252600" cy="5292807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476500" y="1219200"/>
              <a:ext cx="5918200" cy="17399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572900" y="2959100"/>
              <a:ext cx="2504300" cy="15621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427392" y="1340596"/>
            <a:ext cx="1771507" cy="3088768"/>
            <a:chOff x="-99908" y="2525441"/>
            <a:chExt cx="2561994" cy="3662127"/>
          </a:xfrm>
        </p:grpSpPr>
        <p:sp>
          <p:nvSpPr>
            <p:cNvPr id="10" name="Pie 9"/>
            <p:cNvSpPr/>
            <p:nvPr/>
          </p:nvSpPr>
          <p:spPr>
            <a:xfrm>
              <a:off x="-87049" y="2706324"/>
              <a:ext cx="1485815" cy="1532187"/>
            </a:xfrm>
            <a:prstGeom prst="pie">
              <a:avLst>
                <a:gd name="adj1" fmla="val 67035"/>
                <a:gd name="adj2" fmla="val 5400000"/>
              </a:avLst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649885" y="5430213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49885" y="5861348"/>
              <a:ext cx="138926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rc 12"/>
            <p:cNvSpPr/>
            <p:nvPr/>
          </p:nvSpPr>
          <p:spPr>
            <a:xfrm>
              <a:off x="-99908" y="2733966"/>
              <a:ext cx="1498674" cy="1504545"/>
            </a:xfrm>
            <a:prstGeom prst="arc">
              <a:avLst>
                <a:gd name="adj1" fmla="val 16200000"/>
                <a:gd name="adj2" fmla="val 538451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649885" y="2525441"/>
              <a:ext cx="0" cy="348998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1476619" y="5072925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1671599" y="5535132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1888129" y="5080540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849622" y="507292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261133" y="5072929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Delay 46"/>
            <p:cNvSpPr/>
            <p:nvPr/>
          </p:nvSpPr>
          <p:spPr>
            <a:xfrm rot="3765503">
              <a:off x="392845" y="4280405"/>
              <a:ext cx="2324134" cy="122612"/>
            </a:xfrm>
            <a:custGeom>
              <a:avLst/>
              <a:gdLst>
                <a:gd name="connsiteX0" fmla="*/ 0 w 822960"/>
                <a:gd name="connsiteY0" fmla="*/ 0 h 822960"/>
                <a:gd name="connsiteX1" fmla="*/ 411480 w 822960"/>
                <a:gd name="connsiteY1" fmla="*/ 0 h 822960"/>
                <a:gd name="connsiteX2" fmla="*/ 822960 w 822960"/>
                <a:gd name="connsiteY2" fmla="*/ 411480 h 822960"/>
                <a:gd name="connsiteX3" fmla="*/ 411480 w 822960"/>
                <a:gd name="connsiteY3" fmla="*/ 822960 h 822960"/>
                <a:gd name="connsiteX4" fmla="*/ 0 w 822960"/>
                <a:gd name="connsiteY4" fmla="*/ 822960 h 822960"/>
                <a:gd name="connsiteX5" fmla="*/ 0 w 822960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5151"/>
                <a:gd name="connsiteY0" fmla="*/ 0 h 822960"/>
                <a:gd name="connsiteX1" fmla="*/ 411480 w 935151"/>
                <a:gd name="connsiteY1" fmla="*/ 0 h 822960"/>
                <a:gd name="connsiteX2" fmla="*/ 822960 w 935151"/>
                <a:gd name="connsiteY2" fmla="*/ 411480 h 822960"/>
                <a:gd name="connsiteX3" fmla="*/ 814705 w 935151"/>
                <a:gd name="connsiteY3" fmla="*/ 816610 h 822960"/>
                <a:gd name="connsiteX4" fmla="*/ 0 w 935151"/>
                <a:gd name="connsiteY4" fmla="*/ 822960 h 822960"/>
                <a:gd name="connsiteX5" fmla="*/ 0 w 935151"/>
                <a:gd name="connsiteY5" fmla="*/ 0 h 822960"/>
                <a:gd name="connsiteX0" fmla="*/ 0 w 934064"/>
                <a:gd name="connsiteY0" fmla="*/ 0 h 822960"/>
                <a:gd name="connsiteX1" fmla="*/ 411480 w 934064"/>
                <a:gd name="connsiteY1" fmla="*/ 0 h 822960"/>
                <a:gd name="connsiteX2" fmla="*/ 819785 w 934064"/>
                <a:gd name="connsiteY2" fmla="*/ 478155 h 822960"/>
                <a:gd name="connsiteX3" fmla="*/ 814705 w 934064"/>
                <a:gd name="connsiteY3" fmla="*/ 816610 h 822960"/>
                <a:gd name="connsiteX4" fmla="*/ 0 w 934064"/>
                <a:gd name="connsiteY4" fmla="*/ 822960 h 822960"/>
                <a:gd name="connsiteX5" fmla="*/ 0 w 934064"/>
                <a:gd name="connsiteY5" fmla="*/ 0 h 822960"/>
                <a:gd name="connsiteX0" fmla="*/ 0 w 944312"/>
                <a:gd name="connsiteY0" fmla="*/ 0 h 822960"/>
                <a:gd name="connsiteX1" fmla="*/ 411480 w 944312"/>
                <a:gd name="connsiteY1" fmla="*/ 0 h 822960"/>
                <a:gd name="connsiteX2" fmla="*/ 819785 w 944312"/>
                <a:gd name="connsiteY2" fmla="*/ 478155 h 822960"/>
                <a:gd name="connsiteX3" fmla="*/ 814705 w 944312"/>
                <a:gd name="connsiteY3" fmla="*/ 816610 h 822960"/>
                <a:gd name="connsiteX4" fmla="*/ 0 w 944312"/>
                <a:gd name="connsiteY4" fmla="*/ 822960 h 822960"/>
                <a:gd name="connsiteX5" fmla="*/ 0 w 944312"/>
                <a:gd name="connsiteY5" fmla="*/ 0 h 822960"/>
                <a:gd name="connsiteX0" fmla="*/ 0 w 938492"/>
                <a:gd name="connsiteY0" fmla="*/ 0 h 822960"/>
                <a:gd name="connsiteX1" fmla="*/ 411480 w 938492"/>
                <a:gd name="connsiteY1" fmla="*/ 0 h 822960"/>
                <a:gd name="connsiteX2" fmla="*/ 803910 w 938492"/>
                <a:gd name="connsiteY2" fmla="*/ 614680 h 822960"/>
                <a:gd name="connsiteX3" fmla="*/ 814705 w 938492"/>
                <a:gd name="connsiteY3" fmla="*/ 816610 h 822960"/>
                <a:gd name="connsiteX4" fmla="*/ 0 w 938492"/>
                <a:gd name="connsiteY4" fmla="*/ 822960 h 822960"/>
                <a:gd name="connsiteX5" fmla="*/ 0 w 938492"/>
                <a:gd name="connsiteY5" fmla="*/ 0 h 822960"/>
                <a:gd name="connsiteX0" fmla="*/ 0 w 937579"/>
                <a:gd name="connsiteY0" fmla="*/ 0 h 822960"/>
                <a:gd name="connsiteX1" fmla="*/ 411480 w 937579"/>
                <a:gd name="connsiteY1" fmla="*/ 0 h 822960"/>
                <a:gd name="connsiteX2" fmla="*/ 803910 w 937579"/>
                <a:gd name="connsiteY2" fmla="*/ 614680 h 822960"/>
                <a:gd name="connsiteX3" fmla="*/ 814705 w 937579"/>
                <a:gd name="connsiteY3" fmla="*/ 816610 h 822960"/>
                <a:gd name="connsiteX4" fmla="*/ 0 w 937579"/>
                <a:gd name="connsiteY4" fmla="*/ 822960 h 822960"/>
                <a:gd name="connsiteX5" fmla="*/ 0 w 937579"/>
                <a:gd name="connsiteY5" fmla="*/ 0 h 822960"/>
                <a:gd name="connsiteX0" fmla="*/ 0 w 969381"/>
                <a:gd name="connsiteY0" fmla="*/ 0 h 822960"/>
                <a:gd name="connsiteX1" fmla="*/ 411480 w 969381"/>
                <a:gd name="connsiteY1" fmla="*/ 0 h 822960"/>
                <a:gd name="connsiteX2" fmla="*/ 803910 w 969381"/>
                <a:gd name="connsiteY2" fmla="*/ 614680 h 822960"/>
                <a:gd name="connsiteX3" fmla="*/ 814705 w 969381"/>
                <a:gd name="connsiteY3" fmla="*/ 816610 h 822960"/>
                <a:gd name="connsiteX4" fmla="*/ 0 w 969381"/>
                <a:gd name="connsiteY4" fmla="*/ 822960 h 822960"/>
                <a:gd name="connsiteX5" fmla="*/ 0 w 969381"/>
                <a:gd name="connsiteY5" fmla="*/ 0 h 822960"/>
                <a:gd name="connsiteX0" fmla="*/ 0 w 965809"/>
                <a:gd name="connsiteY0" fmla="*/ 0 h 822960"/>
                <a:gd name="connsiteX1" fmla="*/ 411480 w 965809"/>
                <a:gd name="connsiteY1" fmla="*/ 0 h 822960"/>
                <a:gd name="connsiteX2" fmla="*/ 803910 w 965809"/>
                <a:gd name="connsiteY2" fmla="*/ 614680 h 822960"/>
                <a:gd name="connsiteX3" fmla="*/ 821055 w 965809"/>
                <a:gd name="connsiteY3" fmla="*/ 816610 h 822960"/>
                <a:gd name="connsiteX4" fmla="*/ 0 w 965809"/>
                <a:gd name="connsiteY4" fmla="*/ 822960 h 822960"/>
                <a:gd name="connsiteX5" fmla="*/ 0 w 965809"/>
                <a:gd name="connsiteY5" fmla="*/ 0 h 822960"/>
                <a:gd name="connsiteX0" fmla="*/ 0 w 977388"/>
                <a:gd name="connsiteY0" fmla="*/ 0 h 822960"/>
                <a:gd name="connsiteX1" fmla="*/ 411480 w 977388"/>
                <a:gd name="connsiteY1" fmla="*/ 0 h 822960"/>
                <a:gd name="connsiteX2" fmla="*/ 803910 w 977388"/>
                <a:gd name="connsiteY2" fmla="*/ 614680 h 822960"/>
                <a:gd name="connsiteX3" fmla="*/ 821055 w 977388"/>
                <a:gd name="connsiteY3" fmla="*/ 816610 h 822960"/>
                <a:gd name="connsiteX4" fmla="*/ 0 w 977388"/>
                <a:gd name="connsiteY4" fmla="*/ 822960 h 822960"/>
                <a:gd name="connsiteX5" fmla="*/ 0 w 977388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66844"/>
                <a:gd name="connsiteY0" fmla="*/ 0 h 822960"/>
                <a:gd name="connsiteX1" fmla="*/ 386538 w 966844"/>
                <a:gd name="connsiteY1" fmla="*/ 0 h 822960"/>
                <a:gd name="connsiteX2" fmla="*/ 803910 w 966844"/>
                <a:gd name="connsiteY2" fmla="*/ 614680 h 822960"/>
                <a:gd name="connsiteX3" fmla="*/ 821055 w 966844"/>
                <a:gd name="connsiteY3" fmla="*/ 816610 h 822960"/>
                <a:gd name="connsiteX4" fmla="*/ 0 w 966844"/>
                <a:gd name="connsiteY4" fmla="*/ 822960 h 822960"/>
                <a:gd name="connsiteX5" fmla="*/ 0 w 966844"/>
                <a:gd name="connsiteY5" fmla="*/ 0 h 822960"/>
                <a:gd name="connsiteX0" fmla="*/ 0 w 973811"/>
                <a:gd name="connsiteY0" fmla="*/ 0 h 822960"/>
                <a:gd name="connsiteX1" fmla="*/ 386538 w 973811"/>
                <a:gd name="connsiteY1" fmla="*/ 0 h 822960"/>
                <a:gd name="connsiteX2" fmla="*/ 803910 w 973811"/>
                <a:gd name="connsiteY2" fmla="*/ 614680 h 822960"/>
                <a:gd name="connsiteX3" fmla="*/ 821055 w 973811"/>
                <a:gd name="connsiteY3" fmla="*/ 816610 h 822960"/>
                <a:gd name="connsiteX4" fmla="*/ 0 w 973811"/>
                <a:gd name="connsiteY4" fmla="*/ 822960 h 822960"/>
                <a:gd name="connsiteX5" fmla="*/ 0 w 973811"/>
                <a:gd name="connsiteY5" fmla="*/ 0 h 822960"/>
                <a:gd name="connsiteX0" fmla="*/ 0 w 976603"/>
                <a:gd name="connsiteY0" fmla="*/ 0 h 822960"/>
                <a:gd name="connsiteX1" fmla="*/ 386538 w 976603"/>
                <a:gd name="connsiteY1" fmla="*/ 0 h 822960"/>
                <a:gd name="connsiteX2" fmla="*/ 803910 w 976603"/>
                <a:gd name="connsiteY2" fmla="*/ 614680 h 822960"/>
                <a:gd name="connsiteX3" fmla="*/ 821055 w 976603"/>
                <a:gd name="connsiteY3" fmla="*/ 816610 h 822960"/>
                <a:gd name="connsiteX4" fmla="*/ 0 w 976603"/>
                <a:gd name="connsiteY4" fmla="*/ 822960 h 822960"/>
                <a:gd name="connsiteX5" fmla="*/ 0 w 976603"/>
                <a:gd name="connsiteY5" fmla="*/ 0 h 822960"/>
                <a:gd name="connsiteX0" fmla="*/ 0 w 969946"/>
                <a:gd name="connsiteY0" fmla="*/ 0 h 822960"/>
                <a:gd name="connsiteX1" fmla="*/ 386538 w 969946"/>
                <a:gd name="connsiteY1" fmla="*/ 0 h 822960"/>
                <a:gd name="connsiteX2" fmla="*/ 803910 w 969946"/>
                <a:gd name="connsiteY2" fmla="*/ 614680 h 822960"/>
                <a:gd name="connsiteX3" fmla="*/ 825212 w 969946"/>
                <a:gd name="connsiteY3" fmla="*/ 816610 h 822960"/>
                <a:gd name="connsiteX4" fmla="*/ 0 w 969946"/>
                <a:gd name="connsiteY4" fmla="*/ 822960 h 822960"/>
                <a:gd name="connsiteX5" fmla="*/ 0 w 969946"/>
                <a:gd name="connsiteY5" fmla="*/ 0 h 822960"/>
                <a:gd name="connsiteX0" fmla="*/ 0 w 975746"/>
                <a:gd name="connsiteY0" fmla="*/ 0 h 822960"/>
                <a:gd name="connsiteX1" fmla="*/ 386538 w 975746"/>
                <a:gd name="connsiteY1" fmla="*/ 0 h 822960"/>
                <a:gd name="connsiteX2" fmla="*/ 803910 w 975746"/>
                <a:gd name="connsiteY2" fmla="*/ 614680 h 822960"/>
                <a:gd name="connsiteX3" fmla="*/ 825212 w 975746"/>
                <a:gd name="connsiteY3" fmla="*/ 816610 h 822960"/>
                <a:gd name="connsiteX4" fmla="*/ 0 w 975746"/>
                <a:gd name="connsiteY4" fmla="*/ 822960 h 822960"/>
                <a:gd name="connsiteX5" fmla="*/ 0 w 975746"/>
                <a:gd name="connsiteY5" fmla="*/ 0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59860 w 975746"/>
                <a:gd name="connsiteY4" fmla="*/ 119946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75746"/>
                <a:gd name="connsiteY0" fmla="*/ 0 h 822960"/>
                <a:gd name="connsiteX1" fmla="*/ 803910 w 975746"/>
                <a:gd name="connsiteY1" fmla="*/ 614680 h 822960"/>
                <a:gd name="connsiteX2" fmla="*/ 825212 w 975746"/>
                <a:gd name="connsiteY2" fmla="*/ 816610 h 822960"/>
                <a:gd name="connsiteX3" fmla="*/ 0 w 975746"/>
                <a:gd name="connsiteY3" fmla="*/ 822960 h 822960"/>
                <a:gd name="connsiteX4" fmla="*/ 1663 w 975746"/>
                <a:gd name="connsiteY4" fmla="*/ 7497 h 822960"/>
                <a:gd name="connsiteX0" fmla="*/ 386538 w 932530"/>
                <a:gd name="connsiteY0" fmla="*/ 0 h 822960"/>
                <a:gd name="connsiteX1" fmla="*/ 614365 w 932530"/>
                <a:gd name="connsiteY1" fmla="*/ 535550 h 822960"/>
                <a:gd name="connsiteX2" fmla="*/ 825212 w 932530"/>
                <a:gd name="connsiteY2" fmla="*/ 816610 h 822960"/>
                <a:gd name="connsiteX3" fmla="*/ 0 w 932530"/>
                <a:gd name="connsiteY3" fmla="*/ 822960 h 822960"/>
                <a:gd name="connsiteX4" fmla="*/ 1663 w 932530"/>
                <a:gd name="connsiteY4" fmla="*/ 7497 h 822960"/>
                <a:gd name="connsiteX0" fmla="*/ 386538 w 689638"/>
                <a:gd name="connsiteY0" fmla="*/ 0 h 822960"/>
                <a:gd name="connsiteX1" fmla="*/ 614365 w 689638"/>
                <a:gd name="connsiteY1" fmla="*/ 535550 h 822960"/>
                <a:gd name="connsiteX2" fmla="*/ 519025 w 689638"/>
                <a:gd name="connsiteY2" fmla="*/ 820775 h 822960"/>
                <a:gd name="connsiteX3" fmla="*/ 0 w 689638"/>
                <a:gd name="connsiteY3" fmla="*/ 822960 h 822960"/>
                <a:gd name="connsiteX4" fmla="*/ 1663 w 689638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08160"/>
                <a:gd name="connsiteY0" fmla="*/ 0 h 822960"/>
                <a:gd name="connsiteX1" fmla="*/ 614365 w 708160"/>
                <a:gd name="connsiteY1" fmla="*/ 535550 h 822960"/>
                <a:gd name="connsiteX2" fmla="*/ 519025 w 708160"/>
                <a:gd name="connsiteY2" fmla="*/ 820775 h 822960"/>
                <a:gd name="connsiteX3" fmla="*/ 0 w 708160"/>
                <a:gd name="connsiteY3" fmla="*/ 822960 h 822960"/>
                <a:gd name="connsiteX4" fmla="*/ 1663 w 708160"/>
                <a:gd name="connsiteY4" fmla="*/ 7497 h 822960"/>
                <a:gd name="connsiteX0" fmla="*/ 386538 w 745430"/>
                <a:gd name="connsiteY0" fmla="*/ 0 h 822960"/>
                <a:gd name="connsiteX1" fmla="*/ 614365 w 745430"/>
                <a:gd name="connsiteY1" fmla="*/ 535550 h 822960"/>
                <a:gd name="connsiteX2" fmla="*/ 519025 w 745430"/>
                <a:gd name="connsiteY2" fmla="*/ 820775 h 822960"/>
                <a:gd name="connsiteX3" fmla="*/ 0 w 745430"/>
                <a:gd name="connsiteY3" fmla="*/ 822960 h 822960"/>
                <a:gd name="connsiteX4" fmla="*/ 1663 w 745430"/>
                <a:gd name="connsiteY4" fmla="*/ 7497 h 822960"/>
                <a:gd name="connsiteX0" fmla="*/ 346963 w 691795"/>
                <a:gd name="connsiteY0" fmla="*/ 0 h 968727"/>
                <a:gd name="connsiteX1" fmla="*/ 614365 w 691795"/>
                <a:gd name="connsiteY1" fmla="*/ 681317 h 968727"/>
                <a:gd name="connsiteX2" fmla="*/ 519025 w 691795"/>
                <a:gd name="connsiteY2" fmla="*/ 966542 h 968727"/>
                <a:gd name="connsiteX3" fmla="*/ 0 w 691795"/>
                <a:gd name="connsiteY3" fmla="*/ 968727 h 968727"/>
                <a:gd name="connsiteX4" fmla="*/ 1663 w 691795"/>
                <a:gd name="connsiteY4" fmla="*/ 153264 h 968727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91795"/>
                <a:gd name="connsiteY0" fmla="*/ 9163 h 977890"/>
                <a:gd name="connsiteX1" fmla="*/ 614365 w 691795"/>
                <a:gd name="connsiteY1" fmla="*/ 690480 h 977890"/>
                <a:gd name="connsiteX2" fmla="*/ 519025 w 691795"/>
                <a:gd name="connsiteY2" fmla="*/ 975705 h 977890"/>
                <a:gd name="connsiteX3" fmla="*/ 0 w 691795"/>
                <a:gd name="connsiteY3" fmla="*/ 977890 h 977890"/>
                <a:gd name="connsiteX4" fmla="*/ 1663 w 691795"/>
                <a:gd name="connsiteY4" fmla="*/ 0 h 977890"/>
                <a:gd name="connsiteX0" fmla="*/ 346963 w 673753"/>
                <a:gd name="connsiteY0" fmla="*/ 9163 h 977890"/>
                <a:gd name="connsiteX1" fmla="*/ 566458 w 673753"/>
                <a:gd name="connsiteY1" fmla="*/ 732127 h 977890"/>
                <a:gd name="connsiteX2" fmla="*/ 519025 w 673753"/>
                <a:gd name="connsiteY2" fmla="*/ 975705 h 977890"/>
                <a:gd name="connsiteX3" fmla="*/ 0 w 673753"/>
                <a:gd name="connsiteY3" fmla="*/ 977890 h 977890"/>
                <a:gd name="connsiteX4" fmla="*/ 1663 w 673753"/>
                <a:gd name="connsiteY4" fmla="*/ 0 h 977890"/>
                <a:gd name="connsiteX0" fmla="*/ 346963 w 680947"/>
                <a:gd name="connsiteY0" fmla="*/ 9163 h 977890"/>
                <a:gd name="connsiteX1" fmla="*/ 566458 w 680947"/>
                <a:gd name="connsiteY1" fmla="*/ 732127 h 977890"/>
                <a:gd name="connsiteX2" fmla="*/ 519025 w 680947"/>
                <a:gd name="connsiteY2" fmla="*/ 975705 h 977890"/>
                <a:gd name="connsiteX3" fmla="*/ 0 w 680947"/>
                <a:gd name="connsiteY3" fmla="*/ 977890 h 977890"/>
                <a:gd name="connsiteX4" fmla="*/ 1663 w 680947"/>
                <a:gd name="connsiteY4" fmla="*/ 0 h 977890"/>
                <a:gd name="connsiteX0" fmla="*/ 346963 w 730933"/>
                <a:gd name="connsiteY0" fmla="*/ 9163 h 977890"/>
                <a:gd name="connsiteX1" fmla="*/ 566458 w 730933"/>
                <a:gd name="connsiteY1" fmla="*/ 732127 h 977890"/>
                <a:gd name="connsiteX2" fmla="*/ 519025 w 730933"/>
                <a:gd name="connsiteY2" fmla="*/ 975705 h 977890"/>
                <a:gd name="connsiteX3" fmla="*/ 0 w 730933"/>
                <a:gd name="connsiteY3" fmla="*/ 977890 h 977890"/>
                <a:gd name="connsiteX4" fmla="*/ 1663 w 730933"/>
                <a:gd name="connsiteY4" fmla="*/ 0 h 977890"/>
                <a:gd name="connsiteX0" fmla="*/ 346963 w 813803"/>
                <a:gd name="connsiteY0" fmla="*/ 9163 h 977890"/>
                <a:gd name="connsiteX1" fmla="*/ 566458 w 813803"/>
                <a:gd name="connsiteY1" fmla="*/ 732127 h 977890"/>
                <a:gd name="connsiteX2" fmla="*/ 519025 w 813803"/>
                <a:gd name="connsiteY2" fmla="*/ 975705 h 977890"/>
                <a:gd name="connsiteX3" fmla="*/ 0 w 813803"/>
                <a:gd name="connsiteY3" fmla="*/ 977890 h 977890"/>
                <a:gd name="connsiteX4" fmla="*/ 1663 w 813803"/>
                <a:gd name="connsiteY4" fmla="*/ 0 h 977890"/>
                <a:gd name="connsiteX0" fmla="*/ 346963 w 815467"/>
                <a:gd name="connsiteY0" fmla="*/ 9163 h 977890"/>
                <a:gd name="connsiteX1" fmla="*/ 570624 w 815467"/>
                <a:gd name="connsiteY1" fmla="*/ 757116 h 977890"/>
                <a:gd name="connsiteX2" fmla="*/ 519025 w 815467"/>
                <a:gd name="connsiteY2" fmla="*/ 975705 h 977890"/>
                <a:gd name="connsiteX3" fmla="*/ 0 w 815467"/>
                <a:gd name="connsiteY3" fmla="*/ 977890 h 977890"/>
                <a:gd name="connsiteX4" fmla="*/ 1663 w 815467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6963 w 846834"/>
                <a:gd name="connsiteY0" fmla="*/ 9163 h 977890"/>
                <a:gd name="connsiteX1" fmla="*/ 570624 w 846834"/>
                <a:gd name="connsiteY1" fmla="*/ 757116 h 977890"/>
                <a:gd name="connsiteX2" fmla="*/ 519025 w 846834"/>
                <a:gd name="connsiteY2" fmla="*/ 975705 h 977890"/>
                <a:gd name="connsiteX3" fmla="*/ 0 w 846834"/>
                <a:gd name="connsiteY3" fmla="*/ 977890 h 977890"/>
                <a:gd name="connsiteX4" fmla="*/ 1663 w 846834"/>
                <a:gd name="connsiteY4" fmla="*/ 0 h 977890"/>
                <a:gd name="connsiteX0" fmla="*/ 349046 w 765461"/>
                <a:gd name="connsiteY0" fmla="*/ 13327 h 977890"/>
                <a:gd name="connsiteX1" fmla="*/ 570624 w 765461"/>
                <a:gd name="connsiteY1" fmla="*/ 757116 h 977890"/>
                <a:gd name="connsiteX2" fmla="*/ 519025 w 765461"/>
                <a:gd name="connsiteY2" fmla="*/ 975705 h 977890"/>
                <a:gd name="connsiteX3" fmla="*/ 0 w 765461"/>
                <a:gd name="connsiteY3" fmla="*/ 977890 h 977890"/>
                <a:gd name="connsiteX4" fmla="*/ 1663 w 765461"/>
                <a:gd name="connsiteY4" fmla="*/ 0 h 977890"/>
                <a:gd name="connsiteX0" fmla="*/ 349046 w 781069"/>
                <a:gd name="connsiteY0" fmla="*/ 13327 h 977890"/>
                <a:gd name="connsiteX1" fmla="*/ 570624 w 781069"/>
                <a:gd name="connsiteY1" fmla="*/ 757116 h 977890"/>
                <a:gd name="connsiteX2" fmla="*/ 519025 w 781069"/>
                <a:gd name="connsiteY2" fmla="*/ 975705 h 977890"/>
                <a:gd name="connsiteX3" fmla="*/ 0 w 781069"/>
                <a:gd name="connsiteY3" fmla="*/ 977890 h 977890"/>
                <a:gd name="connsiteX4" fmla="*/ 1663 w 781069"/>
                <a:gd name="connsiteY4" fmla="*/ 0 h 977890"/>
                <a:gd name="connsiteX0" fmla="*/ 2107021 w 2107021"/>
                <a:gd name="connsiteY0" fmla="*/ 0 h 2555057"/>
                <a:gd name="connsiteX1" fmla="*/ 570624 w 2107021"/>
                <a:gd name="connsiteY1" fmla="*/ 2293086 h 2555057"/>
                <a:gd name="connsiteX2" fmla="*/ 519025 w 2107021"/>
                <a:gd name="connsiteY2" fmla="*/ 2511675 h 2555057"/>
                <a:gd name="connsiteX3" fmla="*/ 0 w 2107021"/>
                <a:gd name="connsiteY3" fmla="*/ 2513860 h 2555057"/>
                <a:gd name="connsiteX4" fmla="*/ 1663 w 2107021"/>
                <a:gd name="connsiteY4" fmla="*/ 1535970 h 2555057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570624 w 2107021"/>
                <a:gd name="connsiteY1" fmla="*/ 2293086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4" fmla="*/ 1663 w 2107021"/>
                <a:gd name="connsiteY4" fmla="*/ 1535970 h 2513860"/>
                <a:gd name="connsiteX0" fmla="*/ 2107021 w 2107021"/>
                <a:gd name="connsiteY0" fmla="*/ 0 h 2513860"/>
                <a:gd name="connsiteX1" fmla="*/ 1403787 w 2107021"/>
                <a:gd name="connsiteY1" fmla="*/ 960357 h 2513860"/>
                <a:gd name="connsiteX2" fmla="*/ 952270 w 2107021"/>
                <a:gd name="connsiteY2" fmla="*/ 1395514 h 2513860"/>
                <a:gd name="connsiteX3" fmla="*/ 0 w 2107021"/>
                <a:gd name="connsiteY3" fmla="*/ 2513860 h 2513860"/>
                <a:gd name="connsiteX0" fmla="*/ 1154751 w 1154751"/>
                <a:gd name="connsiteY0" fmla="*/ 0 h 1395514"/>
                <a:gd name="connsiteX1" fmla="*/ 451517 w 1154751"/>
                <a:gd name="connsiteY1" fmla="*/ 960357 h 1395514"/>
                <a:gd name="connsiteX2" fmla="*/ 0 w 1154751"/>
                <a:gd name="connsiteY2" fmla="*/ 1395514 h 1395514"/>
                <a:gd name="connsiteX0" fmla="*/ 2187874 w 2187874"/>
                <a:gd name="connsiteY0" fmla="*/ 0 h 2295106"/>
                <a:gd name="connsiteX1" fmla="*/ 1484640 w 2187874"/>
                <a:gd name="connsiteY1" fmla="*/ 960357 h 2295106"/>
                <a:gd name="connsiteX2" fmla="*/ 0 w 2187874"/>
                <a:gd name="connsiteY2" fmla="*/ 2295106 h 2295106"/>
                <a:gd name="connsiteX0" fmla="*/ 2187874 w 2187874"/>
                <a:gd name="connsiteY0" fmla="*/ 0 h 2295465"/>
                <a:gd name="connsiteX1" fmla="*/ 1484640 w 2187874"/>
                <a:gd name="connsiteY1" fmla="*/ 960357 h 2295465"/>
                <a:gd name="connsiteX2" fmla="*/ 0 w 2187874"/>
                <a:gd name="connsiteY2" fmla="*/ 2295106 h 2295465"/>
                <a:gd name="connsiteX0" fmla="*/ 2187874 w 2187982"/>
                <a:gd name="connsiteY0" fmla="*/ 0 h 2295466"/>
                <a:gd name="connsiteX1" fmla="*/ 1484640 w 2187982"/>
                <a:gd name="connsiteY1" fmla="*/ 960357 h 2295466"/>
                <a:gd name="connsiteX2" fmla="*/ 0 w 2187982"/>
                <a:gd name="connsiteY2" fmla="*/ 2295106 h 2295466"/>
                <a:gd name="connsiteX0" fmla="*/ 2187874 w 2187952"/>
                <a:gd name="connsiteY0" fmla="*/ 0 h 2295943"/>
                <a:gd name="connsiteX1" fmla="*/ 1351334 w 2187952"/>
                <a:gd name="connsiteY1" fmla="*/ 1526766 h 2295943"/>
                <a:gd name="connsiteX2" fmla="*/ 0 w 2187952"/>
                <a:gd name="connsiteY2" fmla="*/ 2295106 h 2295943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187874 w 2187874"/>
                <a:gd name="connsiteY0" fmla="*/ 0 h 2295106"/>
                <a:gd name="connsiteX1" fmla="*/ 0 w 2187874"/>
                <a:gd name="connsiteY1" fmla="*/ 2295106 h 2295106"/>
                <a:gd name="connsiteX0" fmla="*/ 2281605 w 2281605"/>
                <a:gd name="connsiteY0" fmla="*/ 0 h 2157668"/>
                <a:gd name="connsiteX1" fmla="*/ 0 w 2281605"/>
                <a:gd name="connsiteY1" fmla="*/ 2157668 h 2157668"/>
                <a:gd name="connsiteX0" fmla="*/ 2286225 w 2286225"/>
                <a:gd name="connsiteY0" fmla="*/ 0 h 369997"/>
                <a:gd name="connsiteX1" fmla="*/ 0 w 2286225"/>
                <a:gd name="connsiteY1" fmla="*/ 315 h 369997"/>
                <a:gd name="connsiteX0" fmla="*/ 2286225 w 2286225"/>
                <a:gd name="connsiteY0" fmla="*/ 0 h 3535"/>
                <a:gd name="connsiteX1" fmla="*/ 0 w 2286225"/>
                <a:gd name="connsiteY1" fmla="*/ 315 h 3535"/>
                <a:gd name="connsiteX0" fmla="*/ 10000 w 10000"/>
                <a:gd name="connsiteY0" fmla="*/ 4965 h 10824"/>
                <a:gd name="connsiteX1" fmla="*/ 0 w 10000"/>
                <a:gd name="connsiteY1" fmla="*/ 5856 h 10824"/>
                <a:gd name="connsiteX0" fmla="*/ 10439 w 10439"/>
                <a:gd name="connsiteY0" fmla="*/ 45652 h 51511"/>
                <a:gd name="connsiteX1" fmla="*/ 439 w 10439"/>
                <a:gd name="connsiteY1" fmla="*/ 46543 h 51511"/>
                <a:gd name="connsiteX2" fmla="*/ 1810 w 10439"/>
                <a:gd name="connsiteY2" fmla="*/ 0 h 51511"/>
                <a:gd name="connsiteX0" fmla="*/ 10506 w 10506"/>
                <a:gd name="connsiteY0" fmla="*/ 45652 h 852596"/>
                <a:gd name="connsiteX1" fmla="*/ 506 w 10506"/>
                <a:gd name="connsiteY1" fmla="*/ 46543 h 852596"/>
                <a:gd name="connsiteX2" fmla="*/ 1877 w 10506"/>
                <a:gd name="connsiteY2" fmla="*/ 0 h 852596"/>
                <a:gd name="connsiteX0" fmla="*/ 10657 w 10657"/>
                <a:gd name="connsiteY0" fmla="*/ 4969 h 1599840"/>
                <a:gd name="connsiteX1" fmla="*/ 657 w 10657"/>
                <a:gd name="connsiteY1" fmla="*/ 5860 h 1599840"/>
                <a:gd name="connsiteX2" fmla="*/ 1280 w 10657"/>
                <a:gd name="connsiteY2" fmla="*/ 948943 h 1599840"/>
                <a:gd name="connsiteX0" fmla="*/ 10657 w 10657"/>
                <a:gd name="connsiteY0" fmla="*/ 77119 h 1671990"/>
                <a:gd name="connsiteX1" fmla="*/ 2210 w 10657"/>
                <a:gd name="connsiteY1" fmla="*/ 55025 h 1671990"/>
                <a:gd name="connsiteX2" fmla="*/ 657 w 10657"/>
                <a:gd name="connsiteY2" fmla="*/ 78010 h 1671990"/>
                <a:gd name="connsiteX3" fmla="*/ 1280 w 10657"/>
                <a:gd name="connsiteY3" fmla="*/ 1021093 h 1671990"/>
                <a:gd name="connsiteX0" fmla="*/ 10657 w 10657"/>
                <a:gd name="connsiteY0" fmla="*/ 776095 h 2370966"/>
                <a:gd name="connsiteX1" fmla="*/ 2493 w 10657"/>
                <a:gd name="connsiteY1" fmla="*/ 0 h 2370966"/>
                <a:gd name="connsiteX2" fmla="*/ 657 w 10657"/>
                <a:gd name="connsiteY2" fmla="*/ 776986 h 2370966"/>
                <a:gd name="connsiteX3" fmla="*/ 1280 w 10657"/>
                <a:gd name="connsiteY3" fmla="*/ 1720069 h 2370966"/>
                <a:gd name="connsiteX0" fmla="*/ 10657 w 10657"/>
                <a:gd name="connsiteY0" fmla="*/ 806771 h 2401642"/>
                <a:gd name="connsiteX1" fmla="*/ 4837 w 10657"/>
                <a:gd name="connsiteY1" fmla="*/ 219180 h 2401642"/>
                <a:gd name="connsiteX2" fmla="*/ 2493 w 10657"/>
                <a:gd name="connsiteY2" fmla="*/ 30676 h 2401642"/>
                <a:gd name="connsiteX3" fmla="*/ 657 w 10657"/>
                <a:gd name="connsiteY3" fmla="*/ 807662 h 2401642"/>
                <a:gd name="connsiteX4" fmla="*/ 1280 w 10657"/>
                <a:gd name="connsiteY4" fmla="*/ 1750745 h 2401642"/>
                <a:gd name="connsiteX0" fmla="*/ 10657 w 10657"/>
                <a:gd name="connsiteY0" fmla="*/ 784949 h 2379820"/>
                <a:gd name="connsiteX1" fmla="*/ 4413 w 10657"/>
                <a:gd name="connsiteY1" fmla="*/ 786421 h 2379820"/>
                <a:gd name="connsiteX2" fmla="*/ 2493 w 10657"/>
                <a:gd name="connsiteY2" fmla="*/ 8854 h 2379820"/>
                <a:gd name="connsiteX3" fmla="*/ 657 w 10657"/>
                <a:gd name="connsiteY3" fmla="*/ 785840 h 2379820"/>
                <a:gd name="connsiteX4" fmla="*/ 1280 w 10657"/>
                <a:gd name="connsiteY4" fmla="*/ 1728923 h 2379820"/>
                <a:gd name="connsiteX0" fmla="*/ 10657 w 10657"/>
                <a:gd name="connsiteY0" fmla="*/ 785034 h 2379905"/>
                <a:gd name="connsiteX1" fmla="*/ 6252 w 10657"/>
                <a:gd name="connsiteY1" fmla="*/ 833631 h 2379905"/>
                <a:gd name="connsiteX2" fmla="*/ 4413 w 10657"/>
                <a:gd name="connsiteY2" fmla="*/ 786506 h 2379905"/>
                <a:gd name="connsiteX3" fmla="*/ 2493 w 10657"/>
                <a:gd name="connsiteY3" fmla="*/ 8939 h 2379905"/>
                <a:gd name="connsiteX4" fmla="*/ 657 w 10657"/>
                <a:gd name="connsiteY4" fmla="*/ 785925 h 2379905"/>
                <a:gd name="connsiteX5" fmla="*/ 1280 w 10657"/>
                <a:gd name="connsiteY5" fmla="*/ 1729008 h 2379905"/>
                <a:gd name="connsiteX0" fmla="*/ 10657 w 10657"/>
                <a:gd name="connsiteY0" fmla="*/ 785038 h 2379909"/>
                <a:gd name="connsiteX1" fmla="*/ 7788 w 10657"/>
                <a:gd name="connsiteY1" fmla="*/ 810073 h 2379909"/>
                <a:gd name="connsiteX2" fmla="*/ 6252 w 10657"/>
                <a:gd name="connsiteY2" fmla="*/ 833635 h 2379909"/>
                <a:gd name="connsiteX3" fmla="*/ 4413 w 10657"/>
                <a:gd name="connsiteY3" fmla="*/ 786510 h 2379909"/>
                <a:gd name="connsiteX4" fmla="*/ 2493 w 10657"/>
                <a:gd name="connsiteY4" fmla="*/ 8943 h 2379909"/>
                <a:gd name="connsiteX5" fmla="*/ 657 w 10657"/>
                <a:gd name="connsiteY5" fmla="*/ 785929 h 2379909"/>
                <a:gd name="connsiteX6" fmla="*/ 1280 w 10657"/>
                <a:gd name="connsiteY6" fmla="*/ 1729012 h 2379909"/>
                <a:gd name="connsiteX0" fmla="*/ 10657 w 10657"/>
                <a:gd name="connsiteY0" fmla="*/ 785038 h 2379909"/>
                <a:gd name="connsiteX1" fmla="*/ 8980 w 10657"/>
                <a:gd name="connsiteY1" fmla="*/ 786514 h 2379909"/>
                <a:gd name="connsiteX2" fmla="*/ 7788 w 10657"/>
                <a:gd name="connsiteY2" fmla="*/ 810073 h 2379909"/>
                <a:gd name="connsiteX3" fmla="*/ 6252 w 10657"/>
                <a:gd name="connsiteY3" fmla="*/ 833635 h 2379909"/>
                <a:gd name="connsiteX4" fmla="*/ 4413 w 10657"/>
                <a:gd name="connsiteY4" fmla="*/ 786510 h 2379909"/>
                <a:gd name="connsiteX5" fmla="*/ 2493 w 10657"/>
                <a:gd name="connsiteY5" fmla="*/ 8943 h 2379909"/>
                <a:gd name="connsiteX6" fmla="*/ 657 w 10657"/>
                <a:gd name="connsiteY6" fmla="*/ 785929 h 2379909"/>
                <a:gd name="connsiteX7" fmla="*/ 1280 w 10657"/>
                <a:gd name="connsiteY7" fmla="*/ 1729012 h 2379909"/>
                <a:gd name="connsiteX0" fmla="*/ 15988 w 15988"/>
                <a:gd name="connsiteY0" fmla="*/ 8975855 h 9052345"/>
                <a:gd name="connsiteX1" fmla="*/ 14311 w 15988"/>
                <a:gd name="connsiteY1" fmla="*/ 8977331 h 9052345"/>
                <a:gd name="connsiteX2" fmla="*/ 13119 w 15988"/>
                <a:gd name="connsiteY2" fmla="*/ 9000890 h 9052345"/>
                <a:gd name="connsiteX3" fmla="*/ 11583 w 15988"/>
                <a:gd name="connsiteY3" fmla="*/ 9024452 h 9052345"/>
                <a:gd name="connsiteX4" fmla="*/ 9744 w 15988"/>
                <a:gd name="connsiteY4" fmla="*/ 8977327 h 9052345"/>
                <a:gd name="connsiteX5" fmla="*/ 7824 w 15988"/>
                <a:gd name="connsiteY5" fmla="*/ 8199760 h 9052345"/>
                <a:gd name="connsiteX6" fmla="*/ 5988 w 15988"/>
                <a:gd name="connsiteY6" fmla="*/ 8976746 h 9052345"/>
                <a:gd name="connsiteX7" fmla="*/ 84 w 15988"/>
                <a:gd name="connsiteY7" fmla="*/ 0 h 9052345"/>
                <a:gd name="connsiteX0" fmla="*/ 16315 w 16315"/>
                <a:gd name="connsiteY0" fmla="*/ 8975855 h 9052345"/>
                <a:gd name="connsiteX1" fmla="*/ 14638 w 16315"/>
                <a:gd name="connsiteY1" fmla="*/ 8977331 h 9052345"/>
                <a:gd name="connsiteX2" fmla="*/ 13446 w 16315"/>
                <a:gd name="connsiteY2" fmla="*/ 9000890 h 9052345"/>
                <a:gd name="connsiteX3" fmla="*/ 11910 w 16315"/>
                <a:gd name="connsiteY3" fmla="*/ 9024452 h 9052345"/>
                <a:gd name="connsiteX4" fmla="*/ 10071 w 16315"/>
                <a:gd name="connsiteY4" fmla="*/ 8977327 h 9052345"/>
                <a:gd name="connsiteX5" fmla="*/ 8151 w 16315"/>
                <a:gd name="connsiteY5" fmla="*/ 8199760 h 9052345"/>
                <a:gd name="connsiteX6" fmla="*/ 1445 w 16315"/>
                <a:gd name="connsiteY6" fmla="*/ 22980 h 9052345"/>
                <a:gd name="connsiteX7" fmla="*/ 411 w 16315"/>
                <a:gd name="connsiteY7" fmla="*/ 0 h 9052345"/>
                <a:gd name="connsiteX0" fmla="*/ 16315 w 16315"/>
                <a:gd name="connsiteY0" fmla="*/ 9542113 h 9618603"/>
                <a:gd name="connsiteX1" fmla="*/ 14638 w 16315"/>
                <a:gd name="connsiteY1" fmla="*/ 9543589 h 9618603"/>
                <a:gd name="connsiteX2" fmla="*/ 13446 w 16315"/>
                <a:gd name="connsiteY2" fmla="*/ 9567148 h 9618603"/>
                <a:gd name="connsiteX3" fmla="*/ 11910 w 16315"/>
                <a:gd name="connsiteY3" fmla="*/ 9590710 h 9618603"/>
                <a:gd name="connsiteX4" fmla="*/ 10071 w 16315"/>
                <a:gd name="connsiteY4" fmla="*/ 9543585 h 9618603"/>
                <a:gd name="connsiteX5" fmla="*/ 2533 w 16315"/>
                <a:gd name="connsiteY5" fmla="*/ 753 h 9618603"/>
                <a:gd name="connsiteX6" fmla="*/ 1445 w 16315"/>
                <a:gd name="connsiteY6" fmla="*/ 589238 h 9618603"/>
                <a:gd name="connsiteX7" fmla="*/ 411 w 16315"/>
                <a:gd name="connsiteY7" fmla="*/ 566258 h 9618603"/>
                <a:gd name="connsiteX0" fmla="*/ 16315 w 16315"/>
                <a:gd name="connsiteY0" fmla="*/ 9547011 h 9596120"/>
                <a:gd name="connsiteX1" fmla="*/ 14638 w 16315"/>
                <a:gd name="connsiteY1" fmla="*/ 9548487 h 9596120"/>
                <a:gd name="connsiteX2" fmla="*/ 13446 w 16315"/>
                <a:gd name="connsiteY2" fmla="*/ 9572046 h 9596120"/>
                <a:gd name="connsiteX3" fmla="*/ 11910 w 16315"/>
                <a:gd name="connsiteY3" fmla="*/ 9595608 h 9596120"/>
                <a:gd name="connsiteX4" fmla="*/ 3645 w 16315"/>
                <a:gd name="connsiteY4" fmla="*/ 1254470 h 9596120"/>
                <a:gd name="connsiteX5" fmla="*/ 2533 w 16315"/>
                <a:gd name="connsiteY5" fmla="*/ 5651 h 9596120"/>
                <a:gd name="connsiteX6" fmla="*/ 1445 w 16315"/>
                <a:gd name="connsiteY6" fmla="*/ 594136 h 9596120"/>
                <a:gd name="connsiteX7" fmla="*/ 411 w 16315"/>
                <a:gd name="connsiteY7" fmla="*/ 571156 h 9596120"/>
                <a:gd name="connsiteX0" fmla="*/ 16315 w 16315"/>
                <a:gd name="connsiteY0" fmla="*/ 9564926 h 9589964"/>
                <a:gd name="connsiteX1" fmla="*/ 14638 w 16315"/>
                <a:gd name="connsiteY1" fmla="*/ 9566402 h 9589964"/>
                <a:gd name="connsiteX2" fmla="*/ 13446 w 16315"/>
                <a:gd name="connsiteY2" fmla="*/ 9589961 h 9589964"/>
                <a:gd name="connsiteX3" fmla="*/ 4757 w 16315"/>
                <a:gd name="connsiteY3" fmla="*/ 7 h 9589964"/>
                <a:gd name="connsiteX4" fmla="*/ 3645 w 16315"/>
                <a:gd name="connsiteY4" fmla="*/ 1272385 h 9589964"/>
                <a:gd name="connsiteX5" fmla="*/ 2533 w 16315"/>
                <a:gd name="connsiteY5" fmla="*/ 23566 h 9589964"/>
                <a:gd name="connsiteX6" fmla="*/ 1445 w 16315"/>
                <a:gd name="connsiteY6" fmla="*/ 612051 h 9589964"/>
                <a:gd name="connsiteX7" fmla="*/ 411 w 16315"/>
                <a:gd name="connsiteY7" fmla="*/ 589071 h 9589964"/>
                <a:gd name="connsiteX0" fmla="*/ 16315 w 16315"/>
                <a:gd name="connsiteY0" fmla="*/ 9564926 h 9566401"/>
                <a:gd name="connsiteX1" fmla="*/ 14638 w 16315"/>
                <a:gd name="connsiteY1" fmla="*/ 9566402 h 9566401"/>
                <a:gd name="connsiteX2" fmla="*/ 5767 w 16315"/>
                <a:gd name="connsiteY2" fmla="*/ 1225259 h 9566401"/>
                <a:gd name="connsiteX3" fmla="*/ 4757 w 16315"/>
                <a:gd name="connsiteY3" fmla="*/ 7 h 9566401"/>
                <a:gd name="connsiteX4" fmla="*/ 3645 w 16315"/>
                <a:gd name="connsiteY4" fmla="*/ 1272385 h 9566401"/>
                <a:gd name="connsiteX5" fmla="*/ 2533 w 16315"/>
                <a:gd name="connsiteY5" fmla="*/ 23566 h 9566401"/>
                <a:gd name="connsiteX6" fmla="*/ 1445 w 16315"/>
                <a:gd name="connsiteY6" fmla="*/ 612051 h 9566401"/>
                <a:gd name="connsiteX7" fmla="*/ 411 w 16315"/>
                <a:gd name="connsiteY7" fmla="*/ 589071 h 9566401"/>
                <a:gd name="connsiteX0" fmla="*/ 16315 w 16315"/>
                <a:gd name="connsiteY0" fmla="*/ 9564926 h 9564924"/>
                <a:gd name="connsiteX1" fmla="*/ 6858 w 16315"/>
                <a:gd name="connsiteY1" fmla="*/ 11 h 9564924"/>
                <a:gd name="connsiteX2" fmla="*/ 5767 w 16315"/>
                <a:gd name="connsiteY2" fmla="*/ 1225259 h 9564924"/>
                <a:gd name="connsiteX3" fmla="*/ 4757 w 16315"/>
                <a:gd name="connsiteY3" fmla="*/ 7 h 9564924"/>
                <a:gd name="connsiteX4" fmla="*/ 3645 w 16315"/>
                <a:gd name="connsiteY4" fmla="*/ 1272385 h 9564924"/>
                <a:gd name="connsiteX5" fmla="*/ 2533 w 16315"/>
                <a:gd name="connsiteY5" fmla="*/ 23566 h 9564924"/>
                <a:gd name="connsiteX6" fmla="*/ 1445 w 16315"/>
                <a:gd name="connsiteY6" fmla="*/ 612051 h 9564924"/>
                <a:gd name="connsiteX7" fmla="*/ 411 w 16315"/>
                <a:gd name="connsiteY7" fmla="*/ 589071 h 9564924"/>
                <a:gd name="connsiteX0" fmla="*/ 7909 w 7909"/>
                <a:gd name="connsiteY0" fmla="*/ 1247352 h 1435448"/>
                <a:gd name="connsiteX1" fmla="*/ 6858 w 7909"/>
                <a:gd name="connsiteY1" fmla="*/ 11 h 1435448"/>
                <a:gd name="connsiteX2" fmla="*/ 5767 w 7909"/>
                <a:gd name="connsiteY2" fmla="*/ 1225259 h 1435448"/>
                <a:gd name="connsiteX3" fmla="*/ 4757 w 7909"/>
                <a:gd name="connsiteY3" fmla="*/ 7 h 1435448"/>
                <a:gd name="connsiteX4" fmla="*/ 3645 w 7909"/>
                <a:gd name="connsiteY4" fmla="*/ 1272385 h 1435448"/>
                <a:gd name="connsiteX5" fmla="*/ 2533 w 7909"/>
                <a:gd name="connsiteY5" fmla="*/ 23566 h 1435448"/>
                <a:gd name="connsiteX6" fmla="*/ 1445 w 7909"/>
                <a:gd name="connsiteY6" fmla="*/ 612051 h 1435448"/>
                <a:gd name="connsiteX7" fmla="*/ 411 w 7909"/>
                <a:gd name="connsiteY7" fmla="*/ 589071 h 1435448"/>
                <a:gd name="connsiteX0" fmla="*/ 9480 w 9480"/>
                <a:gd name="connsiteY0" fmla="*/ 8690 h 8929"/>
                <a:gd name="connsiteX1" fmla="*/ 8151 w 9480"/>
                <a:gd name="connsiteY1" fmla="*/ 0 h 8929"/>
                <a:gd name="connsiteX2" fmla="*/ 6772 w 9480"/>
                <a:gd name="connsiteY2" fmla="*/ 8536 h 8929"/>
                <a:gd name="connsiteX3" fmla="*/ 5495 w 9480"/>
                <a:gd name="connsiteY3" fmla="*/ 0 h 8929"/>
                <a:gd name="connsiteX4" fmla="*/ 4089 w 9480"/>
                <a:gd name="connsiteY4" fmla="*/ 8864 h 8929"/>
                <a:gd name="connsiteX5" fmla="*/ 2683 w 9480"/>
                <a:gd name="connsiteY5" fmla="*/ 164 h 8929"/>
                <a:gd name="connsiteX6" fmla="*/ 1307 w 9480"/>
                <a:gd name="connsiteY6" fmla="*/ 4264 h 8929"/>
                <a:gd name="connsiteX7" fmla="*/ 0 w 9480"/>
                <a:gd name="connsiteY7" fmla="*/ 4104 h 8929"/>
                <a:gd name="connsiteX0" fmla="*/ 9973 w 9973"/>
                <a:gd name="connsiteY0" fmla="*/ 9732 h 10000"/>
                <a:gd name="connsiteX1" fmla="*/ 8571 w 9973"/>
                <a:gd name="connsiteY1" fmla="*/ 0 h 10000"/>
                <a:gd name="connsiteX2" fmla="*/ 7116 w 9973"/>
                <a:gd name="connsiteY2" fmla="*/ 9560 h 10000"/>
                <a:gd name="connsiteX3" fmla="*/ 5769 w 9973"/>
                <a:gd name="connsiteY3" fmla="*/ 0 h 10000"/>
                <a:gd name="connsiteX4" fmla="*/ 4286 w 9973"/>
                <a:gd name="connsiteY4" fmla="*/ 9927 h 10000"/>
                <a:gd name="connsiteX5" fmla="*/ 2803 w 9973"/>
                <a:gd name="connsiteY5" fmla="*/ 184 h 10000"/>
                <a:gd name="connsiteX6" fmla="*/ 1352 w 9973"/>
                <a:gd name="connsiteY6" fmla="*/ 4775 h 10000"/>
                <a:gd name="connsiteX7" fmla="*/ 0 w 9973"/>
                <a:gd name="connsiteY7" fmla="*/ 5148 h 10000"/>
                <a:gd name="connsiteX0" fmla="*/ 10000 w 10000"/>
                <a:gd name="connsiteY0" fmla="*/ 9732 h 10000"/>
                <a:gd name="connsiteX1" fmla="*/ 8594 w 10000"/>
                <a:gd name="connsiteY1" fmla="*/ 0 h 10000"/>
                <a:gd name="connsiteX2" fmla="*/ 7135 w 10000"/>
                <a:gd name="connsiteY2" fmla="*/ 9560 h 10000"/>
                <a:gd name="connsiteX3" fmla="*/ 5785 w 10000"/>
                <a:gd name="connsiteY3" fmla="*/ 0 h 10000"/>
                <a:gd name="connsiteX4" fmla="*/ 4298 w 10000"/>
                <a:gd name="connsiteY4" fmla="*/ 9927 h 10000"/>
                <a:gd name="connsiteX5" fmla="*/ 2811 w 10000"/>
                <a:gd name="connsiteY5" fmla="*/ 184 h 10000"/>
                <a:gd name="connsiteX6" fmla="*/ 1356 w 10000"/>
                <a:gd name="connsiteY6" fmla="*/ 4775 h 10000"/>
                <a:gd name="connsiteX7" fmla="*/ 0 w 10000"/>
                <a:gd name="connsiteY7" fmla="*/ 5148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0878 w 10878"/>
                <a:gd name="connsiteY0" fmla="*/ 9732 h 10000"/>
                <a:gd name="connsiteX1" fmla="*/ 9472 w 10878"/>
                <a:gd name="connsiteY1" fmla="*/ 0 h 10000"/>
                <a:gd name="connsiteX2" fmla="*/ 8013 w 10878"/>
                <a:gd name="connsiteY2" fmla="*/ 9560 h 10000"/>
                <a:gd name="connsiteX3" fmla="*/ 6663 w 10878"/>
                <a:gd name="connsiteY3" fmla="*/ 0 h 10000"/>
                <a:gd name="connsiteX4" fmla="*/ 5176 w 10878"/>
                <a:gd name="connsiteY4" fmla="*/ 9927 h 10000"/>
                <a:gd name="connsiteX5" fmla="*/ 3689 w 10878"/>
                <a:gd name="connsiteY5" fmla="*/ 184 h 10000"/>
                <a:gd name="connsiteX6" fmla="*/ 2234 w 10878"/>
                <a:gd name="connsiteY6" fmla="*/ 4775 h 10000"/>
                <a:gd name="connsiteX7" fmla="*/ 0 w 1087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2234 w 15188"/>
                <a:gd name="connsiteY6" fmla="*/ 4775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3689 w 15188"/>
                <a:gd name="connsiteY5" fmla="*/ 184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9472 w 15188"/>
                <a:gd name="connsiteY1" fmla="*/ 0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8013 w 15188"/>
                <a:gd name="connsiteY2" fmla="*/ 9560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000"/>
                <a:gd name="connsiteX1" fmla="*/ 12350 w 15188"/>
                <a:gd name="connsiteY1" fmla="*/ 184 h 10000"/>
                <a:gd name="connsiteX2" fmla="*/ 9445 w 15188"/>
                <a:gd name="connsiteY2" fmla="*/ 9836 h 10000"/>
                <a:gd name="connsiteX3" fmla="*/ 6663 w 15188"/>
                <a:gd name="connsiteY3" fmla="*/ 0 h 10000"/>
                <a:gd name="connsiteX4" fmla="*/ 5176 w 15188"/>
                <a:gd name="connsiteY4" fmla="*/ 9927 h 10000"/>
                <a:gd name="connsiteX5" fmla="*/ 5756 w 15188"/>
                <a:gd name="connsiteY5" fmla="*/ 92 h 10000"/>
                <a:gd name="connsiteX6" fmla="*/ 3788 w 15188"/>
                <a:gd name="connsiteY6" fmla="*/ 5143 h 10000"/>
                <a:gd name="connsiteX7" fmla="*/ 0 w 15188"/>
                <a:gd name="connsiteY7" fmla="*/ 5883 h 10000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5756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5188 w 15188"/>
                <a:gd name="connsiteY0" fmla="*/ 9916 h 10112"/>
                <a:gd name="connsiteX1" fmla="*/ 12350 w 15188"/>
                <a:gd name="connsiteY1" fmla="*/ 184 h 10112"/>
                <a:gd name="connsiteX2" fmla="*/ 9472 w 15188"/>
                <a:gd name="connsiteY2" fmla="*/ 10112 h 10112"/>
                <a:gd name="connsiteX3" fmla="*/ 6663 w 15188"/>
                <a:gd name="connsiteY3" fmla="*/ 0 h 10112"/>
                <a:gd name="connsiteX4" fmla="*/ 5176 w 15188"/>
                <a:gd name="connsiteY4" fmla="*/ 9927 h 10112"/>
                <a:gd name="connsiteX5" fmla="*/ 3783 w 15188"/>
                <a:gd name="connsiteY5" fmla="*/ 92 h 10112"/>
                <a:gd name="connsiteX6" fmla="*/ 3788 w 15188"/>
                <a:gd name="connsiteY6" fmla="*/ 5143 h 10112"/>
                <a:gd name="connsiteX7" fmla="*/ 0 w 15188"/>
                <a:gd name="connsiteY7" fmla="*/ 5883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5869 w 17269"/>
                <a:gd name="connsiteY6" fmla="*/ 5143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4369 w 17269"/>
                <a:gd name="connsiteY6" fmla="*/ 5419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5864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7257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6 h 10112"/>
                <a:gd name="connsiteX1" fmla="*/ 14431 w 17269"/>
                <a:gd name="connsiteY1" fmla="*/ 184 h 10112"/>
                <a:gd name="connsiteX2" fmla="*/ 11553 w 17269"/>
                <a:gd name="connsiteY2" fmla="*/ 10112 h 10112"/>
                <a:gd name="connsiteX3" fmla="*/ 8744 w 17269"/>
                <a:gd name="connsiteY3" fmla="*/ 0 h 10112"/>
                <a:gd name="connsiteX4" fmla="*/ 5798 w 17269"/>
                <a:gd name="connsiteY4" fmla="*/ 9927 h 10112"/>
                <a:gd name="connsiteX5" fmla="*/ 4418 w 17269"/>
                <a:gd name="connsiteY5" fmla="*/ 92 h 10112"/>
                <a:gd name="connsiteX6" fmla="*/ 3031 w 17269"/>
                <a:gd name="connsiteY6" fmla="*/ 5511 h 10112"/>
                <a:gd name="connsiteX7" fmla="*/ 0 w 17269"/>
                <a:gd name="connsiteY7" fmla="*/ 5607 h 10112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3031 w 17269"/>
                <a:gd name="connsiteY6" fmla="*/ 5514 h 10115"/>
                <a:gd name="connsiteX7" fmla="*/ 0 w 17269"/>
                <a:gd name="connsiteY7" fmla="*/ 5610 h 10115"/>
                <a:gd name="connsiteX0" fmla="*/ 17269 w 17269"/>
                <a:gd name="connsiteY0" fmla="*/ 9919 h 10115"/>
                <a:gd name="connsiteX1" fmla="*/ 14431 w 17269"/>
                <a:gd name="connsiteY1" fmla="*/ 187 h 10115"/>
                <a:gd name="connsiteX2" fmla="*/ 11553 w 17269"/>
                <a:gd name="connsiteY2" fmla="*/ 10115 h 10115"/>
                <a:gd name="connsiteX3" fmla="*/ 8744 w 17269"/>
                <a:gd name="connsiteY3" fmla="*/ 3 h 10115"/>
                <a:gd name="connsiteX4" fmla="*/ 5798 w 17269"/>
                <a:gd name="connsiteY4" fmla="*/ 9930 h 10115"/>
                <a:gd name="connsiteX5" fmla="*/ 2999 w 17269"/>
                <a:gd name="connsiteY5" fmla="*/ 3 h 10115"/>
                <a:gd name="connsiteX6" fmla="*/ 1585 w 17269"/>
                <a:gd name="connsiteY6" fmla="*/ 5698 h 10115"/>
                <a:gd name="connsiteX7" fmla="*/ 0 w 17269"/>
                <a:gd name="connsiteY7" fmla="*/ 5610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25 w 20025"/>
                <a:gd name="connsiteY0" fmla="*/ 9919 h 10115"/>
                <a:gd name="connsiteX1" fmla="*/ 17187 w 20025"/>
                <a:gd name="connsiteY1" fmla="*/ 187 h 10115"/>
                <a:gd name="connsiteX2" fmla="*/ 14309 w 20025"/>
                <a:gd name="connsiteY2" fmla="*/ 10115 h 10115"/>
                <a:gd name="connsiteX3" fmla="*/ 11500 w 20025"/>
                <a:gd name="connsiteY3" fmla="*/ 3 h 10115"/>
                <a:gd name="connsiteX4" fmla="*/ 8554 w 20025"/>
                <a:gd name="connsiteY4" fmla="*/ 9930 h 10115"/>
                <a:gd name="connsiteX5" fmla="*/ 5755 w 20025"/>
                <a:gd name="connsiteY5" fmla="*/ 3 h 10115"/>
                <a:gd name="connsiteX6" fmla="*/ 4341 w 20025"/>
                <a:gd name="connsiteY6" fmla="*/ 5698 h 10115"/>
                <a:gd name="connsiteX7" fmla="*/ 0 w 20025"/>
                <a:gd name="connsiteY7" fmla="*/ 5702 h 10115"/>
                <a:gd name="connsiteX0" fmla="*/ 20011 w 20011"/>
                <a:gd name="connsiteY0" fmla="*/ 9919 h 10115"/>
                <a:gd name="connsiteX1" fmla="*/ 17173 w 20011"/>
                <a:gd name="connsiteY1" fmla="*/ 187 h 10115"/>
                <a:gd name="connsiteX2" fmla="*/ 14295 w 20011"/>
                <a:gd name="connsiteY2" fmla="*/ 10115 h 10115"/>
                <a:gd name="connsiteX3" fmla="*/ 11486 w 20011"/>
                <a:gd name="connsiteY3" fmla="*/ 3 h 10115"/>
                <a:gd name="connsiteX4" fmla="*/ 8540 w 20011"/>
                <a:gd name="connsiteY4" fmla="*/ 9930 h 10115"/>
                <a:gd name="connsiteX5" fmla="*/ 5741 w 20011"/>
                <a:gd name="connsiteY5" fmla="*/ 3 h 10115"/>
                <a:gd name="connsiteX6" fmla="*/ 4327 w 20011"/>
                <a:gd name="connsiteY6" fmla="*/ 5698 h 10115"/>
                <a:gd name="connsiteX7" fmla="*/ 0 w 20011"/>
                <a:gd name="connsiteY7" fmla="*/ 5059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5"/>
                <a:gd name="connsiteX1" fmla="*/ 17173 w 20011"/>
                <a:gd name="connsiteY1" fmla="*/ 186 h 10115"/>
                <a:gd name="connsiteX2" fmla="*/ 14295 w 20011"/>
                <a:gd name="connsiteY2" fmla="*/ 10114 h 10115"/>
                <a:gd name="connsiteX3" fmla="*/ 11486 w 20011"/>
                <a:gd name="connsiteY3" fmla="*/ 2 h 10115"/>
                <a:gd name="connsiteX4" fmla="*/ 8540 w 20011"/>
                <a:gd name="connsiteY4" fmla="*/ 9929 h 10115"/>
                <a:gd name="connsiteX5" fmla="*/ 5741 w 20011"/>
                <a:gd name="connsiteY5" fmla="*/ 2 h 10115"/>
                <a:gd name="connsiteX6" fmla="*/ 2881 w 20011"/>
                <a:gd name="connsiteY6" fmla="*/ 10109 h 10115"/>
                <a:gd name="connsiteX7" fmla="*/ 0 w 20011"/>
                <a:gd name="connsiteY7" fmla="*/ 5058 h 10115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011"/>
                <a:gd name="connsiteY0" fmla="*/ 9918 h 10114"/>
                <a:gd name="connsiteX1" fmla="*/ 17173 w 20011"/>
                <a:gd name="connsiteY1" fmla="*/ 186 h 10114"/>
                <a:gd name="connsiteX2" fmla="*/ 14295 w 20011"/>
                <a:gd name="connsiteY2" fmla="*/ 10114 h 10114"/>
                <a:gd name="connsiteX3" fmla="*/ 11486 w 20011"/>
                <a:gd name="connsiteY3" fmla="*/ 2 h 10114"/>
                <a:gd name="connsiteX4" fmla="*/ 8540 w 20011"/>
                <a:gd name="connsiteY4" fmla="*/ 9929 h 10114"/>
                <a:gd name="connsiteX5" fmla="*/ 5741 w 20011"/>
                <a:gd name="connsiteY5" fmla="*/ 2 h 10114"/>
                <a:gd name="connsiteX6" fmla="*/ 2881 w 20011"/>
                <a:gd name="connsiteY6" fmla="*/ 10109 h 10114"/>
                <a:gd name="connsiteX7" fmla="*/ 0 w 20011"/>
                <a:gd name="connsiteY7" fmla="*/ 5058 h 10114"/>
                <a:gd name="connsiteX0" fmla="*/ 20011 w 20231"/>
                <a:gd name="connsiteY0" fmla="*/ 9918 h 10576"/>
                <a:gd name="connsiteX1" fmla="*/ 20024 w 20231"/>
                <a:gd name="connsiteY1" fmla="*/ 9837 h 10576"/>
                <a:gd name="connsiteX2" fmla="*/ 17173 w 20231"/>
                <a:gd name="connsiteY2" fmla="*/ 186 h 10576"/>
                <a:gd name="connsiteX3" fmla="*/ 14295 w 20231"/>
                <a:gd name="connsiteY3" fmla="*/ 10114 h 10576"/>
                <a:gd name="connsiteX4" fmla="*/ 11486 w 20231"/>
                <a:gd name="connsiteY4" fmla="*/ 2 h 10576"/>
                <a:gd name="connsiteX5" fmla="*/ 8540 w 20231"/>
                <a:gd name="connsiteY5" fmla="*/ 9929 h 10576"/>
                <a:gd name="connsiteX6" fmla="*/ 5741 w 20231"/>
                <a:gd name="connsiteY6" fmla="*/ 2 h 10576"/>
                <a:gd name="connsiteX7" fmla="*/ 2881 w 20231"/>
                <a:gd name="connsiteY7" fmla="*/ 10109 h 10576"/>
                <a:gd name="connsiteX8" fmla="*/ 0 w 20231"/>
                <a:gd name="connsiteY8" fmla="*/ 5058 h 10576"/>
                <a:gd name="connsiteX0" fmla="*/ 20011 w 20688"/>
                <a:gd name="connsiteY0" fmla="*/ 9918 h 10114"/>
                <a:gd name="connsiteX1" fmla="*/ 20564 w 20688"/>
                <a:gd name="connsiteY1" fmla="*/ 7539 h 10114"/>
                <a:gd name="connsiteX2" fmla="*/ 17173 w 20688"/>
                <a:gd name="connsiteY2" fmla="*/ 186 h 10114"/>
                <a:gd name="connsiteX3" fmla="*/ 14295 w 20688"/>
                <a:gd name="connsiteY3" fmla="*/ 10114 h 10114"/>
                <a:gd name="connsiteX4" fmla="*/ 11486 w 20688"/>
                <a:gd name="connsiteY4" fmla="*/ 2 h 10114"/>
                <a:gd name="connsiteX5" fmla="*/ 8540 w 20688"/>
                <a:gd name="connsiteY5" fmla="*/ 9929 h 10114"/>
                <a:gd name="connsiteX6" fmla="*/ 5741 w 20688"/>
                <a:gd name="connsiteY6" fmla="*/ 2 h 10114"/>
                <a:gd name="connsiteX7" fmla="*/ 2881 w 20688"/>
                <a:gd name="connsiteY7" fmla="*/ 10109 h 10114"/>
                <a:gd name="connsiteX8" fmla="*/ 0 w 20688"/>
                <a:gd name="connsiteY8" fmla="*/ 5058 h 10114"/>
                <a:gd name="connsiteX0" fmla="*/ 29091 w 29091"/>
                <a:gd name="connsiteY0" fmla="*/ 7252 h 10114"/>
                <a:gd name="connsiteX1" fmla="*/ 20564 w 29091"/>
                <a:gd name="connsiteY1" fmla="*/ 7539 h 10114"/>
                <a:gd name="connsiteX2" fmla="*/ 17173 w 29091"/>
                <a:gd name="connsiteY2" fmla="*/ 186 h 10114"/>
                <a:gd name="connsiteX3" fmla="*/ 14295 w 29091"/>
                <a:gd name="connsiteY3" fmla="*/ 10114 h 10114"/>
                <a:gd name="connsiteX4" fmla="*/ 11486 w 29091"/>
                <a:gd name="connsiteY4" fmla="*/ 2 h 10114"/>
                <a:gd name="connsiteX5" fmla="*/ 8540 w 29091"/>
                <a:gd name="connsiteY5" fmla="*/ 9929 h 10114"/>
                <a:gd name="connsiteX6" fmla="*/ 5741 w 29091"/>
                <a:gd name="connsiteY6" fmla="*/ 2 h 10114"/>
                <a:gd name="connsiteX7" fmla="*/ 2881 w 29091"/>
                <a:gd name="connsiteY7" fmla="*/ 10109 h 10114"/>
                <a:gd name="connsiteX8" fmla="*/ 0 w 29091"/>
                <a:gd name="connsiteY8" fmla="*/ 5058 h 10114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0465"/>
                <a:gd name="connsiteX1" fmla="*/ 20024 w 29091"/>
                <a:gd name="connsiteY1" fmla="*/ 10113 h 10465"/>
                <a:gd name="connsiteX2" fmla="*/ 17173 w 29091"/>
                <a:gd name="connsiteY2" fmla="*/ 186 h 10465"/>
                <a:gd name="connsiteX3" fmla="*/ 14295 w 29091"/>
                <a:gd name="connsiteY3" fmla="*/ 10114 h 10465"/>
                <a:gd name="connsiteX4" fmla="*/ 11486 w 29091"/>
                <a:gd name="connsiteY4" fmla="*/ 2 h 10465"/>
                <a:gd name="connsiteX5" fmla="*/ 8540 w 29091"/>
                <a:gd name="connsiteY5" fmla="*/ 9929 h 10465"/>
                <a:gd name="connsiteX6" fmla="*/ 5741 w 29091"/>
                <a:gd name="connsiteY6" fmla="*/ 2 h 10465"/>
                <a:gd name="connsiteX7" fmla="*/ 2881 w 29091"/>
                <a:gd name="connsiteY7" fmla="*/ 10109 h 10465"/>
                <a:gd name="connsiteX8" fmla="*/ 0 w 29091"/>
                <a:gd name="connsiteY8" fmla="*/ 5058 h 10465"/>
                <a:gd name="connsiteX0" fmla="*/ 29091 w 29091"/>
                <a:gd name="connsiteY0" fmla="*/ 7252 h 11004"/>
                <a:gd name="connsiteX1" fmla="*/ 22322 w 29091"/>
                <a:gd name="connsiteY1" fmla="*/ 10205 h 11004"/>
                <a:gd name="connsiteX2" fmla="*/ 20024 w 29091"/>
                <a:gd name="connsiteY2" fmla="*/ 10113 h 11004"/>
                <a:gd name="connsiteX3" fmla="*/ 17173 w 29091"/>
                <a:gd name="connsiteY3" fmla="*/ 186 h 11004"/>
                <a:gd name="connsiteX4" fmla="*/ 14295 w 29091"/>
                <a:gd name="connsiteY4" fmla="*/ 10114 h 11004"/>
                <a:gd name="connsiteX5" fmla="*/ 11486 w 29091"/>
                <a:gd name="connsiteY5" fmla="*/ 2 h 11004"/>
                <a:gd name="connsiteX6" fmla="*/ 8540 w 29091"/>
                <a:gd name="connsiteY6" fmla="*/ 9929 h 11004"/>
                <a:gd name="connsiteX7" fmla="*/ 5741 w 29091"/>
                <a:gd name="connsiteY7" fmla="*/ 2 h 11004"/>
                <a:gd name="connsiteX8" fmla="*/ 2881 w 29091"/>
                <a:gd name="connsiteY8" fmla="*/ 10109 h 11004"/>
                <a:gd name="connsiteX9" fmla="*/ 0 w 29091"/>
                <a:gd name="connsiteY9" fmla="*/ 5058 h 11004"/>
                <a:gd name="connsiteX0" fmla="*/ 29091 w 29091"/>
                <a:gd name="connsiteY0" fmla="*/ 7252 h 10920"/>
                <a:gd name="connsiteX1" fmla="*/ 24659 w 29091"/>
                <a:gd name="connsiteY1" fmla="*/ 9102 h 10920"/>
                <a:gd name="connsiteX2" fmla="*/ 22322 w 29091"/>
                <a:gd name="connsiteY2" fmla="*/ 10205 h 10920"/>
                <a:gd name="connsiteX3" fmla="*/ 20024 w 29091"/>
                <a:gd name="connsiteY3" fmla="*/ 10113 h 10920"/>
                <a:gd name="connsiteX4" fmla="*/ 17173 w 29091"/>
                <a:gd name="connsiteY4" fmla="*/ 186 h 10920"/>
                <a:gd name="connsiteX5" fmla="*/ 14295 w 29091"/>
                <a:gd name="connsiteY5" fmla="*/ 10114 h 10920"/>
                <a:gd name="connsiteX6" fmla="*/ 11486 w 29091"/>
                <a:gd name="connsiteY6" fmla="*/ 2 h 10920"/>
                <a:gd name="connsiteX7" fmla="*/ 8540 w 29091"/>
                <a:gd name="connsiteY7" fmla="*/ 9929 h 10920"/>
                <a:gd name="connsiteX8" fmla="*/ 5741 w 29091"/>
                <a:gd name="connsiteY8" fmla="*/ 2 h 10920"/>
                <a:gd name="connsiteX9" fmla="*/ 2881 w 29091"/>
                <a:gd name="connsiteY9" fmla="*/ 10109 h 10920"/>
                <a:gd name="connsiteX10" fmla="*/ 0 w 29091"/>
                <a:gd name="connsiteY10" fmla="*/ 5058 h 10920"/>
                <a:gd name="connsiteX0" fmla="*/ 29091 w 29091"/>
                <a:gd name="connsiteY0" fmla="*/ 7252 h 10920"/>
                <a:gd name="connsiteX1" fmla="*/ 26659 w 29091"/>
                <a:gd name="connsiteY1" fmla="*/ 8275 h 10920"/>
                <a:gd name="connsiteX2" fmla="*/ 24659 w 29091"/>
                <a:gd name="connsiteY2" fmla="*/ 9102 h 10920"/>
                <a:gd name="connsiteX3" fmla="*/ 22322 w 29091"/>
                <a:gd name="connsiteY3" fmla="*/ 10205 h 10920"/>
                <a:gd name="connsiteX4" fmla="*/ 20024 w 29091"/>
                <a:gd name="connsiteY4" fmla="*/ 10113 h 10920"/>
                <a:gd name="connsiteX5" fmla="*/ 17173 w 29091"/>
                <a:gd name="connsiteY5" fmla="*/ 186 h 10920"/>
                <a:gd name="connsiteX6" fmla="*/ 14295 w 29091"/>
                <a:gd name="connsiteY6" fmla="*/ 10114 h 10920"/>
                <a:gd name="connsiteX7" fmla="*/ 11486 w 29091"/>
                <a:gd name="connsiteY7" fmla="*/ 2 h 10920"/>
                <a:gd name="connsiteX8" fmla="*/ 8540 w 29091"/>
                <a:gd name="connsiteY8" fmla="*/ 9929 h 10920"/>
                <a:gd name="connsiteX9" fmla="*/ 5741 w 29091"/>
                <a:gd name="connsiteY9" fmla="*/ 2 h 10920"/>
                <a:gd name="connsiteX10" fmla="*/ 2881 w 29091"/>
                <a:gd name="connsiteY10" fmla="*/ 10109 h 10920"/>
                <a:gd name="connsiteX11" fmla="*/ 0 w 29091"/>
                <a:gd name="connsiteY11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920"/>
                <a:gd name="connsiteX1" fmla="*/ 28010 w 29091"/>
                <a:gd name="connsiteY1" fmla="*/ 7631 h 10920"/>
                <a:gd name="connsiteX2" fmla="*/ 26659 w 29091"/>
                <a:gd name="connsiteY2" fmla="*/ 8275 h 10920"/>
                <a:gd name="connsiteX3" fmla="*/ 24659 w 29091"/>
                <a:gd name="connsiteY3" fmla="*/ 9102 h 10920"/>
                <a:gd name="connsiteX4" fmla="*/ 22322 w 29091"/>
                <a:gd name="connsiteY4" fmla="*/ 10205 h 10920"/>
                <a:gd name="connsiteX5" fmla="*/ 20024 w 29091"/>
                <a:gd name="connsiteY5" fmla="*/ 10113 h 10920"/>
                <a:gd name="connsiteX6" fmla="*/ 17173 w 29091"/>
                <a:gd name="connsiteY6" fmla="*/ 186 h 10920"/>
                <a:gd name="connsiteX7" fmla="*/ 14295 w 29091"/>
                <a:gd name="connsiteY7" fmla="*/ 10114 h 10920"/>
                <a:gd name="connsiteX8" fmla="*/ 11486 w 29091"/>
                <a:gd name="connsiteY8" fmla="*/ 2 h 10920"/>
                <a:gd name="connsiteX9" fmla="*/ 8540 w 29091"/>
                <a:gd name="connsiteY9" fmla="*/ 9929 h 10920"/>
                <a:gd name="connsiteX10" fmla="*/ 5741 w 29091"/>
                <a:gd name="connsiteY10" fmla="*/ 2 h 10920"/>
                <a:gd name="connsiteX11" fmla="*/ 2881 w 29091"/>
                <a:gd name="connsiteY11" fmla="*/ 10109 h 10920"/>
                <a:gd name="connsiteX12" fmla="*/ 0 w 29091"/>
                <a:gd name="connsiteY12" fmla="*/ 5058 h 10920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4659 w 29091"/>
                <a:gd name="connsiteY3" fmla="*/ 9102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6659 w 29091"/>
                <a:gd name="connsiteY2" fmla="*/ 8275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29091 w 29091"/>
                <a:gd name="connsiteY0" fmla="*/ 7252 h 10282"/>
                <a:gd name="connsiteX1" fmla="*/ 28010 w 29091"/>
                <a:gd name="connsiteY1" fmla="*/ 7631 h 10282"/>
                <a:gd name="connsiteX2" fmla="*/ 28591 w 29091"/>
                <a:gd name="connsiteY2" fmla="*/ 646 h 10282"/>
                <a:gd name="connsiteX3" fmla="*/ 25686 w 29091"/>
                <a:gd name="connsiteY3" fmla="*/ 10113 h 10282"/>
                <a:gd name="connsiteX4" fmla="*/ 22903 w 29091"/>
                <a:gd name="connsiteY4" fmla="*/ 370 h 10282"/>
                <a:gd name="connsiteX5" fmla="*/ 20024 w 29091"/>
                <a:gd name="connsiteY5" fmla="*/ 10113 h 10282"/>
                <a:gd name="connsiteX6" fmla="*/ 17173 w 29091"/>
                <a:gd name="connsiteY6" fmla="*/ 186 h 10282"/>
                <a:gd name="connsiteX7" fmla="*/ 14295 w 29091"/>
                <a:gd name="connsiteY7" fmla="*/ 10114 h 10282"/>
                <a:gd name="connsiteX8" fmla="*/ 11486 w 29091"/>
                <a:gd name="connsiteY8" fmla="*/ 2 h 10282"/>
                <a:gd name="connsiteX9" fmla="*/ 8540 w 29091"/>
                <a:gd name="connsiteY9" fmla="*/ 9929 h 10282"/>
                <a:gd name="connsiteX10" fmla="*/ 5741 w 29091"/>
                <a:gd name="connsiteY10" fmla="*/ 2 h 10282"/>
                <a:gd name="connsiteX11" fmla="*/ 2881 w 29091"/>
                <a:gd name="connsiteY11" fmla="*/ 10109 h 10282"/>
                <a:gd name="connsiteX12" fmla="*/ 0 w 29091"/>
                <a:gd name="connsiteY12" fmla="*/ 5058 h 10282"/>
                <a:gd name="connsiteX0" fmla="*/ 34307 w 34307"/>
                <a:gd name="connsiteY0" fmla="*/ 450 h 10282"/>
                <a:gd name="connsiteX1" fmla="*/ 28010 w 34307"/>
                <a:gd name="connsiteY1" fmla="*/ 7631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591 w 34307"/>
                <a:gd name="connsiteY2" fmla="*/ 646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282"/>
                <a:gd name="connsiteX1" fmla="*/ 31402 w 34307"/>
                <a:gd name="connsiteY1" fmla="*/ 10205 h 10282"/>
                <a:gd name="connsiteX2" fmla="*/ 28605 w 34307"/>
                <a:gd name="connsiteY2" fmla="*/ 370 h 10282"/>
                <a:gd name="connsiteX3" fmla="*/ 25686 w 34307"/>
                <a:gd name="connsiteY3" fmla="*/ 10113 h 10282"/>
                <a:gd name="connsiteX4" fmla="*/ 22903 w 34307"/>
                <a:gd name="connsiteY4" fmla="*/ 370 h 10282"/>
                <a:gd name="connsiteX5" fmla="*/ 20024 w 34307"/>
                <a:gd name="connsiteY5" fmla="*/ 10113 h 10282"/>
                <a:gd name="connsiteX6" fmla="*/ 17173 w 34307"/>
                <a:gd name="connsiteY6" fmla="*/ 186 h 10282"/>
                <a:gd name="connsiteX7" fmla="*/ 14295 w 34307"/>
                <a:gd name="connsiteY7" fmla="*/ 10114 h 10282"/>
                <a:gd name="connsiteX8" fmla="*/ 11486 w 34307"/>
                <a:gd name="connsiteY8" fmla="*/ 2 h 10282"/>
                <a:gd name="connsiteX9" fmla="*/ 8540 w 34307"/>
                <a:gd name="connsiteY9" fmla="*/ 9929 h 10282"/>
                <a:gd name="connsiteX10" fmla="*/ 5741 w 34307"/>
                <a:gd name="connsiteY10" fmla="*/ 2 h 10282"/>
                <a:gd name="connsiteX11" fmla="*/ 2881 w 34307"/>
                <a:gd name="connsiteY11" fmla="*/ 10109 h 10282"/>
                <a:gd name="connsiteX12" fmla="*/ 0 w 34307"/>
                <a:gd name="connsiteY12" fmla="*/ 5058 h 10282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405"/>
                <a:gd name="connsiteX1" fmla="*/ 31402 w 34307"/>
                <a:gd name="connsiteY1" fmla="*/ 10205 h 10405"/>
                <a:gd name="connsiteX2" fmla="*/ 28605 w 34307"/>
                <a:gd name="connsiteY2" fmla="*/ 370 h 10405"/>
                <a:gd name="connsiteX3" fmla="*/ 25686 w 34307"/>
                <a:gd name="connsiteY3" fmla="*/ 10389 h 10405"/>
                <a:gd name="connsiteX4" fmla="*/ 22903 w 34307"/>
                <a:gd name="connsiteY4" fmla="*/ 370 h 10405"/>
                <a:gd name="connsiteX5" fmla="*/ 20024 w 34307"/>
                <a:gd name="connsiteY5" fmla="*/ 10113 h 10405"/>
                <a:gd name="connsiteX6" fmla="*/ 17173 w 34307"/>
                <a:gd name="connsiteY6" fmla="*/ 186 h 10405"/>
                <a:gd name="connsiteX7" fmla="*/ 14295 w 34307"/>
                <a:gd name="connsiteY7" fmla="*/ 10114 h 10405"/>
                <a:gd name="connsiteX8" fmla="*/ 11486 w 34307"/>
                <a:gd name="connsiteY8" fmla="*/ 2 h 10405"/>
                <a:gd name="connsiteX9" fmla="*/ 8540 w 34307"/>
                <a:gd name="connsiteY9" fmla="*/ 9929 h 10405"/>
                <a:gd name="connsiteX10" fmla="*/ 5741 w 34307"/>
                <a:gd name="connsiteY10" fmla="*/ 2 h 10405"/>
                <a:gd name="connsiteX11" fmla="*/ 2881 w 34307"/>
                <a:gd name="connsiteY11" fmla="*/ 10109 h 10405"/>
                <a:gd name="connsiteX12" fmla="*/ 0 w 34307"/>
                <a:gd name="connsiteY12" fmla="*/ 5058 h 10405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903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390"/>
                <a:gd name="connsiteX1" fmla="*/ 31402 w 34307"/>
                <a:gd name="connsiteY1" fmla="*/ 10205 h 10390"/>
                <a:gd name="connsiteX2" fmla="*/ 28605 w 34307"/>
                <a:gd name="connsiteY2" fmla="*/ 370 h 10390"/>
                <a:gd name="connsiteX3" fmla="*/ 25686 w 34307"/>
                <a:gd name="connsiteY3" fmla="*/ 10389 h 10390"/>
                <a:gd name="connsiteX4" fmla="*/ 22862 w 34307"/>
                <a:gd name="connsiteY4" fmla="*/ 370 h 10390"/>
                <a:gd name="connsiteX5" fmla="*/ 20024 w 34307"/>
                <a:gd name="connsiteY5" fmla="*/ 10113 h 10390"/>
                <a:gd name="connsiteX6" fmla="*/ 17173 w 34307"/>
                <a:gd name="connsiteY6" fmla="*/ 186 h 10390"/>
                <a:gd name="connsiteX7" fmla="*/ 14295 w 34307"/>
                <a:gd name="connsiteY7" fmla="*/ 10114 h 10390"/>
                <a:gd name="connsiteX8" fmla="*/ 11486 w 34307"/>
                <a:gd name="connsiteY8" fmla="*/ 2 h 10390"/>
                <a:gd name="connsiteX9" fmla="*/ 8540 w 34307"/>
                <a:gd name="connsiteY9" fmla="*/ 9929 h 10390"/>
                <a:gd name="connsiteX10" fmla="*/ 5741 w 34307"/>
                <a:gd name="connsiteY10" fmla="*/ 2 h 10390"/>
                <a:gd name="connsiteX11" fmla="*/ 2881 w 34307"/>
                <a:gd name="connsiteY11" fmla="*/ 10109 h 10390"/>
                <a:gd name="connsiteX12" fmla="*/ 0 w 34307"/>
                <a:gd name="connsiteY12" fmla="*/ 5058 h 10390"/>
                <a:gd name="connsiteX0" fmla="*/ 34307 w 34307"/>
                <a:gd name="connsiteY0" fmla="*/ 450 h 10483"/>
                <a:gd name="connsiteX1" fmla="*/ 31402 w 34307"/>
                <a:gd name="connsiteY1" fmla="*/ 10205 h 10483"/>
                <a:gd name="connsiteX2" fmla="*/ 28605 w 34307"/>
                <a:gd name="connsiteY2" fmla="*/ 370 h 10483"/>
                <a:gd name="connsiteX3" fmla="*/ 25686 w 34307"/>
                <a:gd name="connsiteY3" fmla="*/ 10389 h 10483"/>
                <a:gd name="connsiteX4" fmla="*/ 22862 w 34307"/>
                <a:gd name="connsiteY4" fmla="*/ 370 h 10483"/>
                <a:gd name="connsiteX5" fmla="*/ 20038 w 34307"/>
                <a:gd name="connsiteY5" fmla="*/ 10481 h 10483"/>
                <a:gd name="connsiteX6" fmla="*/ 17173 w 34307"/>
                <a:gd name="connsiteY6" fmla="*/ 186 h 10483"/>
                <a:gd name="connsiteX7" fmla="*/ 14295 w 34307"/>
                <a:gd name="connsiteY7" fmla="*/ 10114 h 10483"/>
                <a:gd name="connsiteX8" fmla="*/ 11486 w 34307"/>
                <a:gd name="connsiteY8" fmla="*/ 2 h 10483"/>
                <a:gd name="connsiteX9" fmla="*/ 8540 w 34307"/>
                <a:gd name="connsiteY9" fmla="*/ 9929 h 10483"/>
                <a:gd name="connsiteX10" fmla="*/ 5741 w 34307"/>
                <a:gd name="connsiteY10" fmla="*/ 2 h 10483"/>
                <a:gd name="connsiteX11" fmla="*/ 2881 w 34307"/>
                <a:gd name="connsiteY11" fmla="*/ 10109 h 10483"/>
                <a:gd name="connsiteX12" fmla="*/ 0 w 34307"/>
                <a:gd name="connsiteY12" fmla="*/ 5058 h 10483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4307 w 34307"/>
                <a:gd name="connsiteY0" fmla="*/ 450 h 10481"/>
                <a:gd name="connsiteX1" fmla="*/ 31402 w 34307"/>
                <a:gd name="connsiteY1" fmla="*/ 10205 h 10481"/>
                <a:gd name="connsiteX2" fmla="*/ 28605 w 34307"/>
                <a:gd name="connsiteY2" fmla="*/ 370 h 10481"/>
                <a:gd name="connsiteX3" fmla="*/ 25686 w 34307"/>
                <a:gd name="connsiteY3" fmla="*/ 10389 h 10481"/>
                <a:gd name="connsiteX4" fmla="*/ 22862 w 34307"/>
                <a:gd name="connsiteY4" fmla="*/ 370 h 10481"/>
                <a:gd name="connsiteX5" fmla="*/ 20038 w 34307"/>
                <a:gd name="connsiteY5" fmla="*/ 10481 h 10481"/>
                <a:gd name="connsiteX6" fmla="*/ 17173 w 34307"/>
                <a:gd name="connsiteY6" fmla="*/ 186 h 10481"/>
                <a:gd name="connsiteX7" fmla="*/ 14295 w 34307"/>
                <a:gd name="connsiteY7" fmla="*/ 10114 h 10481"/>
                <a:gd name="connsiteX8" fmla="*/ 11486 w 34307"/>
                <a:gd name="connsiteY8" fmla="*/ 2 h 10481"/>
                <a:gd name="connsiteX9" fmla="*/ 8540 w 34307"/>
                <a:gd name="connsiteY9" fmla="*/ 9929 h 10481"/>
                <a:gd name="connsiteX10" fmla="*/ 5741 w 34307"/>
                <a:gd name="connsiteY10" fmla="*/ 2 h 10481"/>
                <a:gd name="connsiteX11" fmla="*/ 2881 w 34307"/>
                <a:gd name="connsiteY11" fmla="*/ 10109 h 10481"/>
                <a:gd name="connsiteX12" fmla="*/ 0 w 34307"/>
                <a:gd name="connsiteY12" fmla="*/ 5058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4639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129"/>
                <a:gd name="connsiteY0" fmla="*/ 450 h 10481"/>
                <a:gd name="connsiteX1" fmla="*/ 33224 w 36129"/>
                <a:gd name="connsiteY1" fmla="*/ 10205 h 10481"/>
                <a:gd name="connsiteX2" fmla="*/ 30427 w 36129"/>
                <a:gd name="connsiteY2" fmla="*/ 370 h 10481"/>
                <a:gd name="connsiteX3" fmla="*/ 27508 w 36129"/>
                <a:gd name="connsiteY3" fmla="*/ 10389 h 10481"/>
                <a:gd name="connsiteX4" fmla="*/ 24684 w 36129"/>
                <a:gd name="connsiteY4" fmla="*/ 370 h 10481"/>
                <a:gd name="connsiteX5" fmla="*/ 21860 w 36129"/>
                <a:gd name="connsiteY5" fmla="*/ 10481 h 10481"/>
                <a:gd name="connsiteX6" fmla="*/ 18995 w 36129"/>
                <a:gd name="connsiteY6" fmla="*/ 186 h 10481"/>
                <a:gd name="connsiteX7" fmla="*/ 16117 w 36129"/>
                <a:gd name="connsiteY7" fmla="*/ 10114 h 10481"/>
                <a:gd name="connsiteX8" fmla="*/ 13308 w 36129"/>
                <a:gd name="connsiteY8" fmla="*/ 2 h 10481"/>
                <a:gd name="connsiteX9" fmla="*/ 10362 w 36129"/>
                <a:gd name="connsiteY9" fmla="*/ 9929 h 10481"/>
                <a:gd name="connsiteX10" fmla="*/ 7563 w 36129"/>
                <a:gd name="connsiteY10" fmla="*/ 2 h 10481"/>
                <a:gd name="connsiteX11" fmla="*/ 4703 w 36129"/>
                <a:gd name="connsiteY11" fmla="*/ 10109 h 10481"/>
                <a:gd name="connsiteX12" fmla="*/ 0 w 36129"/>
                <a:gd name="connsiteY12" fmla="*/ 5477 h 10481"/>
                <a:gd name="connsiteX0" fmla="*/ 36129 w 36344"/>
                <a:gd name="connsiteY0" fmla="*/ 774 h 10805"/>
                <a:gd name="connsiteX1" fmla="*/ 36129 w 36344"/>
                <a:gd name="connsiteY1" fmla="*/ 708 h 10805"/>
                <a:gd name="connsiteX2" fmla="*/ 33224 w 36344"/>
                <a:gd name="connsiteY2" fmla="*/ 10529 h 10805"/>
                <a:gd name="connsiteX3" fmla="*/ 30427 w 36344"/>
                <a:gd name="connsiteY3" fmla="*/ 694 h 10805"/>
                <a:gd name="connsiteX4" fmla="*/ 27508 w 36344"/>
                <a:gd name="connsiteY4" fmla="*/ 10713 h 10805"/>
                <a:gd name="connsiteX5" fmla="*/ 24684 w 36344"/>
                <a:gd name="connsiteY5" fmla="*/ 694 h 10805"/>
                <a:gd name="connsiteX6" fmla="*/ 21860 w 36344"/>
                <a:gd name="connsiteY6" fmla="*/ 10805 h 10805"/>
                <a:gd name="connsiteX7" fmla="*/ 18995 w 36344"/>
                <a:gd name="connsiteY7" fmla="*/ 510 h 10805"/>
                <a:gd name="connsiteX8" fmla="*/ 16117 w 36344"/>
                <a:gd name="connsiteY8" fmla="*/ 10438 h 10805"/>
                <a:gd name="connsiteX9" fmla="*/ 13308 w 36344"/>
                <a:gd name="connsiteY9" fmla="*/ 326 h 10805"/>
                <a:gd name="connsiteX10" fmla="*/ 10362 w 36344"/>
                <a:gd name="connsiteY10" fmla="*/ 10253 h 10805"/>
                <a:gd name="connsiteX11" fmla="*/ 7563 w 36344"/>
                <a:gd name="connsiteY11" fmla="*/ 326 h 10805"/>
                <a:gd name="connsiteX12" fmla="*/ 4703 w 36344"/>
                <a:gd name="connsiteY12" fmla="*/ 10433 h 10805"/>
                <a:gd name="connsiteX13" fmla="*/ 0 w 36344"/>
                <a:gd name="connsiteY13" fmla="*/ 5801 h 10805"/>
                <a:gd name="connsiteX0" fmla="*/ 36129 w 38413"/>
                <a:gd name="connsiteY0" fmla="*/ 450 h 10481"/>
                <a:gd name="connsiteX1" fmla="*/ 38356 w 38413"/>
                <a:gd name="connsiteY1" fmla="*/ 4365 h 10481"/>
                <a:gd name="connsiteX2" fmla="*/ 33224 w 38413"/>
                <a:gd name="connsiteY2" fmla="*/ 10205 h 10481"/>
                <a:gd name="connsiteX3" fmla="*/ 30427 w 38413"/>
                <a:gd name="connsiteY3" fmla="*/ 370 h 10481"/>
                <a:gd name="connsiteX4" fmla="*/ 27508 w 38413"/>
                <a:gd name="connsiteY4" fmla="*/ 10389 h 10481"/>
                <a:gd name="connsiteX5" fmla="*/ 24684 w 38413"/>
                <a:gd name="connsiteY5" fmla="*/ 370 h 10481"/>
                <a:gd name="connsiteX6" fmla="*/ 21860 w 38413"/>
                <a:gd name="connsiteY6" fmla="*/ 10481 h 10481"/>
                <a:gd name="connsiteX7" fmla="*/ 18995 w 38413"/>
                <a:gd name="connsiteY7" fmla="*/ 186 h 10481"/>
                <a:gd name="connsiteX8" fmla="*/ 16117 w 38413"/>
                <a:gd name="connsiteY8" fmla="*/ 10114 h 10481"/>
                <a:gd name="connsiteX9" fmla="*/ 13308 w 38413"/>
                <a:gd name="connsiteY9" fmla="*/ 2 h 10481"/>
                <a:gd name="connsiteX10" fmla="*/ 10362 w 38413"/>
                <a:gd name="connsiteY10" fmla="*/ 9929 h 10481"/>
                <a:gd name="connsiteX11" fmla="*/ 7563 w 38413"/>
                <a:gd name="connsiteY11" fmla="*/ 2 h 10481"/>
                <a:gd name="connsiteX12" fmla="*/ 4703 w 38413"/>
                <a:gd name="connsiteY12" fmla="*/ 10109 h 10481"/>
                <a:gd name="connsiteX13" fmla="*/ 0 w 38413"/>
                <a:gd name="connsiteY13" fmla="*/ 5477 h 10481"/>
                <a:gd name="connsiteX0" fmla="*/ 36078 w 38412"/>
                <a:gd name="connsiteY0" fmla="*/ 3383 h 10481"/>
                <a:gd name="connsiteX1" fmla="*/ 38356 w 38412"/>
                <a:gd name="connsiteY1" fmla="*/ 4365 h 10481"/>
                <a:gd name="connsiteX2" fmla="*/ 33224 w 38412"/>
                <a:gd name="connsiteY2" fmla="*/ 10205 h 10481"/>
                <a:gd name="connsiteX3" fmla="*/ 30427 w 38412"/>
                <a:gd name="connsiteY3" fmla="*/ 370 h 10481"/>
                <a:gd name="connsiteX4" fmla="*/ 27508 w 38412"/>
                <a:gd name="connsiteY4" fmla="*/ 10389 h 10481"/>
                <a:gd name="connsiteX5" fmla="*/ 24684 w 38412"/>
                <a:gd name="connsiteY5" fmla="*/ 370 h 10481"/>
                <a:gd name="connsiteX6" fmla="*/ 21860 w 38412"/>
                <a:gd name="connsiteY6" fmla="*/ 10481 h 10481"/>
                <a:gd name="connsiteX7" fmla="*/ 18995 w 38412"/>
                <a:gd name="connsiteY7" fmla="*/ 186 h 10481"/>
                <a:gd name="connsiteX8" fmla="*/ 16117 w 38412"/>
                <a:gd name="connsiteY8" fmla="*/ 10114 h 10481"/>
                <a:gd name="connsiteX9" fmla="*/ 13308 w 38412"/>
                <a:gd name="connsiteY9" fmla="*/ 2 h 10481"/>
                <a:gd name="connsiteX10" fmla="*/ 10362 w 38412"/>
                <a:gd name="connsiteY10" fmla="*/ 9929 h 10481"/>
                <a:gd name="connsiteX11" fmla="*/ 7563 w 38412"/>
                <a:gd name="connsiteY11" fmla="*/ 2 h 10481"/>
                <a:gd name="connsiteX12" fmla="*/ 4703 w 38412"/>
                <a:gd name="connsiteY12" fmla="*/ 10109 h 10481"/>
                <a:gd name="connsiteX13" fmla="*/ 0 w 38412"/>
                <a:gd name="connsiteY13" fmla="*/ 5477 h 10481"/>
                <a:gd name="connsiteX0" fmla="*/ 36078 w 36331"/>
                <a:gd name="connsiteY0" fmla="*/ 3542 h 10640"/>
                <a:gd name="connsiteX1" fmla="*/ 36129 w 36331"/>
                <a:gd name="connsiteY1" fmla="*/ 334 h 10640"/>
                <a:gd name="connsiteX2" fmla="*/ 33224 w 36331"/>
                <a:gd name="connsiteY2" fmla="*/ 10364 h 10640"/>
                <a:gd name="connsiteX3" fmla="*/ 30427 w 36331"/>
                <a:gd name="connsiteY3" fmla="*/ 529 h 10640"/>
                <a:gd name="connsiteX4" fmla="*/ 27508 w 36331"/>
                <a:gd name="connsiteY4" fmla="*/ 10548 h 10640"/>
                <a:gd name="connsiteX5" fmla="*/ 24684 w 36331"/>
                <a:gd name="connsiteY5" fmla="*/ 529 h 10640"/>
                <a:gd name="connsiteX6" fmla="*/ 21860 w 36331"/>
                <a:gd name="connsiteY6" fmla="*/ 10640 h 10640"/>
                <a:gd name="connsiteX7" fmla="*/ 18995 w 36331"/>
                <a:gd name="connsiteY7" fmla="*/ 345 h 10640"/>
                <a:gd name="connsiteX8" fmla="*/ 16117 w 36331"/>
                <a:gd name="connsiteY8" fmla="*/ 10273 h 10640"/>
                <a:gd name="connsiteX9" fmla="*/ 13308 w 36331"/>
                <a:gd name="connsiteY9" fmla="*/ 161 h 10640"/>
                <a:gd name="connsiteX10" fmla="*/ 10362 w 36331"/>
                <a:gd name="connsiteY10" fmla="*/ 10088 h 10640"/>
                <a:gd name="connsiteX11" fmla="*/ 7563 w 36331"/>
                <a:gd name="connsiteY11" fmla="*/ 161 h 10640"/>
                <a:gd name="connsiteX12" fmla="*/ 4703 w 36331"/>
                <a:gd name="connsiteY12" fmla="*/ 10268 h 10640"/>
                <a:gd name="connsiteX13" fmla="*/ 0 w 36331"/>
                <a:gd name="connsiteY13" fmla="*/ 5636 h 10640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80 h 10516"/>
                <a:gd name="connsiteX1" fmla="*/ 36129 w 42657"/>
                <a:gd name="connsiteY1" fmla="*/ 210 h 10516"/>
                <a:gd name="connsiteX2" fmla="*/ 33224 w 42657"/>
                <a:gd name="connsiteY2" fmla="*/ 10240 h 10516"/>
                <a:gd name="connsiteX3" fmla="*/ 30427 w 42657"/>
                <a:gd name="connsiteY3" fmla="*/ 405 h 10516"/>
                <a:gd name="connsiteX4" fmla="*/ 27508 w 42657"/>
                <a:gd name="connsiteY4" fmla="*/ 10424 h 10516"/>
                <a:gd name="connsiteX5" fmla="*/ 24684 w 42657"/>
                <a:gd name="connsiteY5" fmla="*/ 405 h 10516"/>
                <a:gd name="connsiteX6" fmla="*/ 21860 w 42657"/>
                <a:gd name="connsiteY6" fmla="*/ 10516 h 10516"/>
                <a:gd name="connsiteX7" fmla="*/ 18995 w 42657"/>
                <a:gd name="connsiteY7" fmla="*/ 221 h 10516"/>
                <a:gd name="connsiteX8" fmla="*/ 16117 w 42657"/>
                <a:gd name="connsiteY8" fmla="*/ 10149 h 10516"/>
                <a:gd name="connsiteX9" fmla="*/ 13308 w 42657"/>
                <a:gd name="connsiteY9" fmla="*/ 37 h 10516"/>
                <a:gd name="connsiteX10" fmla="*/ 10362 w 42657"/>
                <a:gd name="connsiteY10" fmla="*/ 9964 h 10516"/>
                <a:gd name="connsiteX11" fmla="*/ 7563 w 42657"/>
                <a:gd name="connsiteY11" fmla="*/ 37 h 10516"/>
                <a:gd name="connsiteX12" fmla="*/ 4703 w 42657"/>
                <a:gd name="connsiteY12" fmla="*/ 10144 h 10516"/>
                <a:gd name="connsiteX13" fmla="*/ 0 w 42657"/>
                <a:gd name="connsiteY13" fmla="*/ 5512 h 10516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6945 h 10481"/>
                <a:gd name="connsiteX1" fmla="*/ 36129 w 42657"/>
                <a:gd name="connsiteY1" fmla="*/ 175 h 10481"/>
                <a:gd name="connsiteX2" fmla="*/ 33224 w 42657"/>
                <a:gd name="connsiteY2" fmla="*/ 10205 h 10481"/>
                <a:gd name="connsiteX3" fmla="*/ 30427 w 42657"/>
                <a:gd name="connsiteY3" fmla="*/ 370 h 10481"/>
                <a:gd name="connsiteX4" fmla="*/ 27508 w 42657"/>
                <a:gd name="connsiteY4" fmla="*/ 10389 h 10481"/>
                <a:gd name="connsiteX5" fmla="*/ 24684 w 42657"/>
                <a:gd name="connsiteY5" fmla="*/ 370 h 10481"/>
                <a:gd name="connsiteX6" fmla="*/ 21860 w 42657"/>
                <a:gd name="connsiteY6" fmla="*/ 10481 h 10481"/>
                <a:gd name="connsiteX7" fmla="*/ 18995 w 42657"/>
                <a:gd name="connsiteY7" fmla="*/ 186 h 10481"/>
                <a:gd name="connsiteX8" fmla="*/ 16117 w 42657"/>
                <a:gd name="connsiteY8" fmla="*/ 10114 h 10481"/>
                <a:gd name="connsiteX9" fmla="*/ 13308 w 42657"/>
                <a:gd name="connsiteY9" fmla="*/ 2 h 10481"/>
                <a:gd name="connsiteX10" fmla="*/ 10362 w 42657"/>
                <a:gd name="connsiteY10" fmla="*/ 9929 h 10481"/>
                <a:gd name="connsiteX11" fmla="*/ 7563 w 42657"/>
                <a:gd name="connsiteY11" fmla="*/ 2 h 10481"/>
                <a:gd name="connsiteX12" fmla="*/ 4703 w 42657"/>
                <a:gd name="connsiteY12" fmla="*/ 10109 h 10481"/>
                <a:gd name="connsiteX13" fmla="*/ 0 w 42657"/>
                <a:gd name="connsiteY13" fmla="*/ 5477 h 10481"/>
                <a:gd name="connsiteX0" fmla="*/ 42657 w 42657"/>
                <a:gd name="connsiteY0" fmla="*/ 7202 h 10738"/>
                <a:gd name="connsiteX1" fmla="*/ 36129 w 42657"/>
                <a:gd name="connsiteY1" fmla="*/ 13 h 10738"/>
                <a:gd name="connsiteX2" fmla="*/ 33224 w 42657"/>
                <a:gd name="connsiteY2" fmla="*/ 10462 h 10738"/>
                <a:gd name="connsiteX3" fmla="*/ 30427 w 42657"/>
                <a:gd name="connsiteY3" fmla="*/ 627 h 10738"/>
                <a:gd name="connsiteX4" fmla="*/ 27508 w 42657"/>
                <a:gd name="connsiteY4" fmla="*/ 10646 h 10738"/>
                <a:gd name="connsiteX5" fmla="*/ 24684 w 42657"/>
                <a:gd name="connsiteY5" fmla="*/ 627 h 10738"/>
                <a:gd name="connsiteX6" fmla="*/ 21860 w 42657"/>
                <a:gd name="connsiteY6" fmla="*/ 10738 h 10738"/>
                <a:gd name="connsiteX7" fmla="*/ 18995 w 42657"/>
                <a:gd name="connsiteY7" fmla="*/ 443 h 10738"/>
                <a:gd name="connsiteX8" fmla="*/ 16117 w 42657"/>
                <a:gd name="connsiteY8" fmla="*/ 10371 h 10738"/>
                <a:gd name="connsiteX9" fmla="*/ 13308 w 42657"/>
                <a:gd name="connsiteY9" fmla="*/ 259 h 10738"/>
                <a:gd name="connsiteX10" fmla="*/ 10362 w 42657"/>
                <a:gd name="connsiteY10" fmla="*/ 10186 h 10738"/>
                <a:gd name="connsiteX11" fmla="*/ 7563 w 42657"/>
                <a:gd name="connsiteY11" fmla="*/ 259 h 10738"/>
                <a:gd name="connsiteX12" fmla="*/ 4703 w 42657"/>
                <a:gd name="connsiteY12" fmla="*/ 10366 h 10738"/>
                <a:gd name="connsiteX13" fmla="*/ 0 w 42657"/>
                <a:gd name="connsiteY13" fmla="*/ 5734 h 10738"/>
                <a:gd name="connsiteX0" fmla="*/ 42657 w 42657"/>
                <a:gd name="connsiteY0" fmla="*/ 7194 h 10730"/>
                <a:gd name="connsiteX1" fmla="*/ 36129 w 42657"/>
                <a:gd name="connsiteY1" fmla="*/ 5 h 10730"/>
                <a:gd name="connsiteX2" fmla="*/ 33224 w 42657"/>
                <a:gd name="connsiteY2" fmla="*/ 10454 h 10730"/>
                <a:gd name="connsiteX3" fmla="*/ 30427 w 42657"/>
                <a:gd name="connsiteY3" fmla="*/ 619 h 10730"/>
                <a:gd name="connsiteX4" fmla="*/ 27508 w 42657"/>
                <a:gd name="connsiteY4" fmla="*/ 10638 h 10730"/>
                <a:gd name="connsiteX5" fmla="*/ 24684 w 42657"/>
                <a:gd name="connsiteY5" fmla="*/ 619 h 10730"/>
                <a:gd name="connsiteX6" fmla="*/ 21860 w 42657"/>
                <a:gd name="connsiteY6" fmla="*/ 10730 h 10730"/>
                <a:gd name="connsiteX7" fmla="*/ 18995 w 42657"/>
                <a:gd name="connsiteY7" fmla="*/ 435 h 10730"/>
                <a:gd name="connsiteX8" fmla="*/ 16117 w 42657"/>
                <a:gd name="connsiteY8" fmla="*/ 10363 h 10730"/>
                <a:gd name="connsiteX9" fmla="*/ 13308 w 42657"/>
                <a:gd name="connsiteY9" fmla="*/ 251 h 10730"/>
                <a:gd name="connsiteX10" fmla="*/ 10362 w 42657"/>
                <a:gd name="connsiteY10" fmla="*/ 10178 h 10730"/>
                <a:gd name="connsiteX11" fmla="*/ 7563 w 42657"/>
                <a:gd name="connsiteY11" fmla="*/ 251 h 10730"/>
                <a:gd name="connsiteX12" fmla="*/ 4703 w 42657"/>
                <a:gd name="connsiteY12" fmla="*/ 10358 h 10730"/>
                <a:gd name="connsiteX13" fmla="*/ 0 w 42657"/>
                <a:gd name="connsiteY13" fmla="*/ 5726 h 10730"/>
                <a:gd name="connsiteX0" fmla="*/ 42657 w 42657"/>
                <a:gd name="connsiteY0" fmla="*/ 7189 h 10725"/>
                <a:gd name="connsiteX1" fmla="*/ 36129 w 42657"/>
                <a:gd name="connsiteY1" fmla="*/ 0 h 10725"/>
                <a:gd name="connsiteX2" fmla="*/ 33224 w 42657"/>
                <a:gd name="connsiteY2" fmla="*/ 10449 h 10725"/>
                <a:gd name="connsiteX3" fmla="*/ 30427 w 42657"/>
                <a:gd name="connsiteY3" fmla="*/ 614 h 10725"/>
                <a:gd name="connsiteX4" fmla="*/ 27508 w 42657"/>
                <a:gd name="connsiteY4" fmla="*/ 10633 h 10725"/>
                <a:gd name="connsiteX5" fmla="*/ 24684 w 42657"/>
                <a:gd name="connsiteY5" fmla="*/ 614 h 10725"/>
                <a:gd name="connsiteX6" fmla="*/ 21860 w 42657"/>
                <a:gd name="connsiteY6" fmla="*/ 10725 h 10725"/>
                <a:gd name="connsiteX7" fmla="*/ 18995 w 42657"/>
                <a:gd name="connsiteY7" fmla="*/ 430 h 10725"/>
                <a:gd name="connsiteX8" fmla="*/ 16117 w 42657"/>
                <a:gd name="connsiteY8" fmla="*/ 10358 h 10725"/>
                <a:gd name="connsiteX9" fmla="*/ 13308 w 42657"/>
                <a:gd name="connsiteY9" fmla="*/ 246 h 10725"/>
                <a:gd name="connsiteX10" fmla="*/ 10362 w 42657"/>
                <a:gd name="connsiteY10" fmla="*/ 10173 h 10725"/>
                <a:gd name="connsiteX11" fmla="*/ 7563 w 42657"/>
                <a:gd name="connsiteY11" fmla="*/ 246 h 10725"/>
                <a:gd name="connsiteX12" fmla="*/ 4703 w 42657"/>
                <a:gd name="connsiteY12" fmla="*/ 10353 h 10725"/>
                <a:gd name="connsiteX13" fmla="*/ 0 w 42657"/>
                <a:gd name="connsiteY13" fmla="*/ 5721 h 10725"/>
                <a:gd name="connsiteX0" fmla="*/ 42657 w 42657"/>
                <a:gd name="connsiteY0" fmla="*/ 7191 h 10727"/>
                <a:gd name="connsiteX1" fmla="*/ 36129 w 42657"/>
                <a:gd name="connsiteY1" fmla="*/ 2 h 10727"/>
                <a:gd name="connsiteX2" fmla="*/ 33224 w 42657"/>
                <a:gd name="connsiteY2" fmla="*/ 10451 h 10727"/>
                <a:gd name="connsiteX3" fmla="*/ 30427 w 42657"/>
                <a:gd name="connsiteY3" fmla="*/ 616 h 10727"/>
                <a:gd name="connsiteX4" fmla="*/ 27508 w 42657"/>
                <a:gd name="connsiteY4" fmla="*/ 10635 h 10727"/>
                <a:gd name="connsiteX5" fmla="*/ 24684 w 42657"/>
                <a:gd name="connsiteY5" fmla="*/ 616 h 10727"/>
                <a:gd name="connsiteX6" fmla="*/ 21860 w 42657"/>
                <a:gd name="connsiteY6" fmla="*/ 10727 h 10727"/>
                <a:gd name="connsiteX7" fmla="*/ 18995 w 42657"/>
                <a:gd name="connsiteY7" fmla="*/ 432 h 10727"/>
                <a:gd name="connsiteX8" fmla="*/ 16117 w 42657"/>
                <a:gd name="connsiteY8" fmla="*/ 10360 h 10727"/>
                <a:gd name="connsiteX9" fmla="*/ 13308 w 42657"/>
                <a:gd name="connsiteY9" fmla="*/ 248 h 10727"/>
                <a:gd name="connsiteX10" fmla="*/ 10362 w 42657"/>
                <a:gd name="connsiteY10" fmla="*/ 10175 h 10727"/>
                <a:gd name="connsiteX11" fmla="*/ 7563 w 42657"/>
                <a:gd name="connsiteY11" fmla="*/ 248 h 10727"/>
                <a:gd name="connsiteX12" fmla="*/ 4703 w 42657"/>
                <a:gd name="connsiteY12" fmla="*/ 10355 h 10727"/>
                <a:gd name="connsiteX13" fmla="*/ 0 w 42657"/>
                <a:gd name="connsiteY13" fmla="*/ 5723 h 10727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725 h 10728"/>
                <a:gd name="connsiteX1" fmla="*/ 36129 w 42708"/>
                <a:gd name="connsiteY1" fmla="*/ 3 h 10728"/>
                <a:gd name="connsiteX2" fmla="*/ 33224 w 42708"/>
                <a:gd name="connsiteY2" fmla="*/ 10452 h 10728"/>
                <a:gd name="connsiteX3" fmla="*/ 30427 w 42708"/>
                <a:gd name="connsiteY3" fmla="*/ 617 h 10728"/>
                <a:gd name="connsiteX4" fmla="*/ 27508 w 42708"/>
                <a:gd name="connsiteY4" fmla="*/ 10636 h 10728"/>
                <a:gd name="connsiteX5" fmla="*/ 24684 w 42708"/>
                <a:gd name="connsiteY5" fmla="*/ 617 h 10728"/>
                <a:gd name="connsiteX6" fmla="*/ 21860 w 42708"/>
                <a:gd name="connsiteY6" fmla="*/ 10728 h 10728"/>
                <a:gd name="connsiteX7" fmla="*/ 18995 w 42708"/>
                <a:gd name="connsiteY7" fmla="*/ 433 h 10728"/>
                <a:gd name="connsiteX8" fmla="*/ 16117 w 42708"/>
                <a:gd name="connsiteY8" fmla="*/ 10361 h 10728"/>
                <a:gd name="connsiteX9" fmla="*/ 13308 w 42708"/>
                <a:gd name="connsiteY9" fmla="*/ 249 h 10728"/>
                <a:gd name="connsiteX10" fmla="*/ 10362 w 42708"/>
                <a:gd name="connsiteY10" fmla="*/ 10176 h 10728"/>
                <a:gd name="connsiteX11" fmla="*/ 7563 w 42708"/>
                <a:gd name="connsiteY11" fmla="*/ 249 h 10728"/>
                <a:gd name="connsiteX12" fmla="*/ 4703 w 42708"/>
                <a:gd name="connsiteY12" fmla="*/ 10356 h 10728"/>
                <a:gd name="connsiteX13" fmla="*/ 0 w 42708"/>
                <a:gd name="connsiteY13" fmla="*/ 5724 h 10728"/>
                <a:gd name="connsiteX0" fmla="*/ 42708 w 42708"/>
                <a:gd name="connsiteY0" fmla="*/ 5837 h 10840"/>
                <a:gd name="connsiteX1" fmla="*/ 41594 w 42708"/>
                <a:gd name="connsiteY1" fmla="*/ 5562 h 10840"/>
                <a:gd name="connsiteX2" fmla="*/ 36129 w 42708"/>
                <a:gd name="connsiteY2" fmla="*/ 115 h 10840"/>
                <a:gd name="connsiteX3" fmla="*/ 33224 w 42708"/>
                <a:gd name="connsiteY3" fmla="*/ 10564 h 10840"/>
                <a:gd name="connsiteX4" fmla="*/ 30427 w 42708"/>
                <a:gd name="connsiteY4" fmla="*/ 729 h 10840"/>
                <a:gd name="connsiteX5" fmla="*/ 27508 w 42708"/>
                <a:gd name="connsiteY5" fmla="*/ 10748 h 10840"/>
                <a:gd name="connsiteX6" fmla="*/ 24684 w 42708"/>
                <a:gd name="connsiteY6" fmla="*/ 729 h 10840"/>
                <a:gd name="connsiteX7" fmla="*/ 21860 w 42708"/>
                <a:gd name="connsiteY7" fmla="*/ 10840 h 10840"/>
                <a:gd name="connsiteX8" fmla="*/ 18995 w 42708"/>
                <a:gd name="connsiteY8" fmla="*/ 545 h 10840"/>
                <a:gd name="connsiteX9" fmla="*/ 16117 w 42708"/>
                <a:gd name="connsiteY9" fmla="*/ 10473 h 10840"/>
                <a:gd name="connsiteX10" fmla="*/ 13308 w 42708"/>
                <a:gd name="connsiteY10" fmla="*/ 361 h 10840"/>
                <a:gd name="connsiteX11" fmla="*/ 10362 w 42708"/>
                <a:gd name="connsiteY11" fmla="*/ 10288 h 10840"/>
                <a:gd name="connsiteX12" fmla="*/ 7563 w 42708"/>
                <a:gd name="connsiteY12" fmla="*/ 361 h 10840"/>
                <a:gd name="connsiteX13" fmla="*/ 4703 w 42708"/>
                <a:gd name="connsiteY13" fmla="*/ 10468 h 10840"/>
                <a:gd name="connsiteX14" fmla="*/ 0 w 42708"/>
                <a:gd name="connsiteY14" fmla="*/ 5836 h 10840"/>
                <a:gd name="connsiteX0" fmla="*/ 42708 w 42708"/>
                <a:gd name="connsiteY0" fmla="*/ 5855 h 10858"/>
                <a:gd name="connsiteX1" fmla="*/ 41594 w 42708"/>
                <a:gd name="connsiteY1" fmla="*/ 5580 h 10858"/>
                <a:gd name="connsiteX2" fmla="*/ 40734 w 42708"/>
                <a:gd name="connsiteY2" fmla="*/ 5371 h 10858"/>
                <a:gd name="connsiteX3" fmla="*/ 36129 w 42708"/>
                <a:gd name="connsiteY3" fmla="*/ 133 h 10858"/>
                <a:gd name="connsiteX4" fmla="*/ 33224 w 42708"/>
                <a:gd name="connsiteY4" fmla="*/ 10582 h 10858"/>
                <a:gd name="connsiteX5" fmla="*/ 30427 w 42708"/>
                <a:gd name="connsiteY5" fmla="*/ 747 h 10858"/>
                <a:gd name="connsiteX6" fmla="*/ 27508 w 42708"/>
                <a:gd name="connsiteY6" fmla="*/ 10766 h 10858"/>
                <a:gd name="connsiteX7" fmla="*/ 24684 w 42708"/>
                <a:gd name="connsiteY7" fmla="*/ 747 h 10858"/>
                <a:gd name="connsiteX8" fmla="*/ 21860 w 42708"/>
                <a:gd name="connsiteY8" fmla="*/ 10858 h 10858"/>
                <a:gd name="connsiteX9" fmla="*/ 18995 w 42708"/>
                <a:gd name="connsiteY9" fmla="*/ 563 h 10858"/>
                <a:gd name="connsiteX10" fmla="*/ 16117 w 42708"/>
                <a:gd name="connsiteY10" fmla="*/ 10491 h 10858"/>
                <a:gd name="connsiteX11" fmla="*/ 13308 w 42708"/>
                <a:gd name="connsiteY11" fmla="*/ 379 h 10858"/>
                <a:gd name="connsiteX12" fmla="*/ 10362 w 42708"/>
                <a:gd name="connsiteY12" fmla="*/ 10306 h 10858"/>
                <a:gd name="connsiteX13" fmla="*/ 7563 w 42708"/>
                <a:gd name="connsiteY13" fmla="*/ 379 h 10858"/>
                <a:gd name="connsiteX14" fmla="*/ 4703 w 42708"/>
                <a:gd name="connsiteY14" fmla="*/ 10486 h 10858"/>
                <a:gd name="connsiteX15" fmla="*/ 0 w 42708"/>
                <a:gd name="connsiteY15" fmla="*/ 5854 h 10858"/>
                <a:gd name="connsiteX0" fmla="*/ 42708 w 42708"/>
                <a:gd name="connsiteY0" fmla="*/ 5831 h 10834"/>
                <a:gd name="connsiteX1" fmla="*/ 41594 w 42708"/>
                <a:gd name="connsiteY1" fmla="*/ 5556 h 10834"/>
                <a:gd name="connsiteX2" fmla="*/ 40734 w 42708"/>
                <a:gd name="connsiteY2" fmla="*/ 5347 h 10834"/>
                <a:gd name="connsiteX3" fmla="*/ 36129 w 42708"/>
                <a:gd name="connsiteY3" fmla="*/ 109 h 10834"/>
                <a:gd name="connsiteX4" fmla="*/ 33224 w 42708"/>
                <a:gd name="connsiteY4" fmla="*/ 10558 h 10834"/>
                <a:gd name="connsiteX5" fmla="*/ 30427 w 42708"/>
                <a:gd name="connsiteY5" fmla="*/ 723 h 10834"/>
                <a:gd name="connsiteX6" fmla="*/ 27508 w 42708"/>
                <a:gd name="connsiteY6" fmla="*/ 10742 h 10834"/>
                <a:gd name="connsiteX7" fmla="*/ 24684 w 42708"/>
                <a:gd name="connsiteY7" fmla="*/ 723 h 10834"/>
                <a:gd name="connsiteX8" fmla="*/ 21860 w 42708"/>
                <a:gd name="connsiteY8" fmla="*/ 10834 h 10834"/>
                <a:gd name="connsiteX9" fmla="*/ 18995 w 42708"/>
                <a:gd name="connsiteY9" fmla="*/ 539 h 10834"/>
                <a:gd name="connsiteX10" fmla="*/ 16117 w 42708"/>
                <a:gd name="connsiteY10" fmla="*/ 10467 h 10834"/>
                <a:gd name="connsiteX11" fmla="*/ 13308 w 42708"/>
                <a:gd name="connsiteY11" fmla="*/ 355 h 10834"/>
                <a:gd name="connsiteX12" fmla="*/ 10362 w 42708"/>
                <a:gd name="connsiteY12" fmla="*/ 10282 h 10834"/>
                <a:gd name="connsiteX13" fmla="*/ 7563 w 42708"/>
                <a:gd name="connsiteY13" fmla="*/ 355 h 10834"/>
                <a:gd name="connsiteX14" fmla="*/ 4703 w 42708"/>
                <a:gd name="connsiteY14" fmla="*/ 10462 h 10834"/>
                <a:gd name="connsiteX15" fmla="*/ 0 w 42708"/>
                <a:gd name="connsiteY15" fmla="*/ 5830 h 10834"/>
                <a:gd name="connsiteX0" fmla="*/ 42708 w 42708"/>
                <a:gd name="connsiteY0" fmla="*/ 5831 h 10834"/>
                <a:gd name="connsiteX1" fmla="*/ 40734 w 42708"/>
                <a:gd name="connsiteY1" fmla="*/ 5347 h 10834"/>
                <a:gd name="connsiteX2" fmla="*/ 36129 w 42708"/>
                <a:gd name="connsiteY2" fmla="*/ 109 h 10834"/>
                <a:gd name="connsiteX3" fmla="*/ 33224 w 42708"/>
                <a:gd name="connsiteY3" fmla="*/ 10558 h 10834"/>
                <a:gd name="connsiteX4" fmla="*/ 30427 w 42708"/>
                <a:gd name="connsiteY4" fmla="*/ 723 h 10834"/>
                <a:gd name="connsiteX5" fmla="*/ 27508 w 42708"/>
                <a:gd name="connsiteY5" fmla="*/ 10742 h 10834"/>
                <a:gd name="connsiteX6" fmla="*/ 24684 w 42708"/>
                <a:gd name="connsiteY6" fmla="*/ 723 h 10834"/>
                <a:gd name="connsiteX7" fmla="*/ 21860 w 42708"/>
                <a:gd name="connsiteY7" fmla="*/ 10834 h 10834"/>
                <a:gd name="connsiteX8" fmla="*/ 18995 w 42708"/>
                <a:gd name="connsiteY8" fmla="*/ 539 h 10834"/>
                <a:gd name="connsiteX9" fmla="*/ 16117 w 42708"/>
                <a:gd name="connsiteY9" fmla="*/ 10467 h 10834"/>
                <a:gd name="connsiteX10" fmla="*/ 13308 w 42708"/>
                <a:gd name="connsiteY10" fmla="*/ 355 h 10834"/>
                <a:gd name="connsiteX11" fmla="*/ 10362 w 42708"/>
                <a:gd name="connsiteY11" fmla="*/ 10282 h 10834"/>
                <a:gd name="connsiteX12" fmla="*/ 7563 w 42708"/>
                <a:gd name="connsiteY12" fmla="*/ 355 h 10834"/>
                <a:gd name="connsiteX13" fmla="*/ 4703 w 42708"/>
                <a:gd name="connsiteY13" fmla="*/ 10462 h 10834"/>
                <a:gd name="connsiteX14" fmla="*/ 0 w 42708"/>
                <a:gd name="connsiteY14" fmla="*/ 5830 h 10834"/>
                <a:gd name="connsiteX0" fmla="*/ 40734 w 40734"/>
                <a:gd name="connsiteY0" fmla="*/ 5347 h 10834"/>
                <a:gd name="connsiteX1" fmla="*/ 36129 w 40734"/>
                <a:gd name="connsiteY1" fmla="*/ 109 h 10834"/>
                <a:gd name="connsiteX2" fmla="*/ 33224 w 40734"/>
                <a:gd name="connsiteY2" fmla="*/ 10558 h 10834"/>
                <a:gd name="connsiteX3" fmla="*/ 30427 w 40734"/>
                <a:gd name="connsiteY3" fmla="*/ 723 h 10834"/>
                <a:gd name="connsiteX4" fmla="*/ 27508 w 40734"/>
                <a:gd name="connsiteY4" fmla="*/ 10742 h 10834"/>
                <a:gd name="connsiteX5" fmla="*/ 24684 w 40734"/>
                <a:gd name="connsiteY5" fmla="*/ 723 h 10834"/>
                <a:gd name="connsiteX6" fmla="*/ 21860 w 40734"/>
                <a:gd name="connsiteY6" fmla="*/ 10834 h 10834"/>
                <a:gd name="connsiteX7" fmla="*/ 18995 w 40734"/>
                <a:gd name="connsiteY7" fmla="*/ 539 h 10834"/>
                <a:gd name="connsiteX8" fmla="*/ 16117 w 40734"/>
                <a:gd name="connsiteY8" fmla="*/ 10467 h 10834"/>
                <a:gd name="connsiteX9" fmla="*/ 13308 w 40734"/>
                <a:gd name="connsiteY9" fmla="*/ 355 h 10834"/>
                <a:gd name="connsiteX10" fmla="*/ 10362 w 40734"/>
                <a:gd name="connsiteY10" fmla="*/ 10282 h 10834"/>
                <a:gd name="connsiteX11" fmla="*/ 7563 w 40734"/>
                <a:gd name="connsiteY11" fmla="*/ 355 h 10834"/>
                <a:gd name="connsiteX12" fmla="*/ 4703 w 40734"/>
                <a:gd name="connsiteY12" fmla="*/ 10462 h 10834"/>
                <a:gd name="connsiteX13" fmla="*/ 0 w 40734"/>
                <a:gd name="connsiteY13" fmla="*/ 5830 h 10834"/>
                <a:gd name="connsiteX0" fmla="*/ 40734 w 40734"/>
                <a:gd name="connsiteY0" fmla="*/ 5356 h 10843"/>
                <a:gd name="connsiteX1" fmla="*/ 36129 w 40734"/>
                <a:gd name="connsiteY1" fmla="*/ 118 h 10843"/>
                <a:gd name="connsiteX2" fmla="*/ 33224 w 40734"/>
                <a:gd name="connsiteY2" fmla="*/ 10567 h 10843"/>
                <a:gd name="connsiteX3" fmla="*/ 30427 w 40734"/>
                <a:gd name="connsiteY3" fmla="*/ 732 h 10843"/>
                <a:gd name="connsiteX4" fmla="*/ 27508 w 40734"/>
                <a:gd name="connsiteY4" fmla="*/ 10751 h 10843"/>
                <a:gd name="connsiteX5" fmla="*/ 24684 w 40734"/>
                <a:gd name="connsiteY5" fmla="*/ 732 h 10843"/>
                <a:gd name="connsiteX6" fmla="*/ 21860 w 40734"/>
                <a:gd name="connsiteY6" fmla="*/ 10843 h 10843"/>
                <a:gd name="connsiteX7" fmla="*/ 18995 w 40734"/>
                <a:gd name="connsiteY7" fmla="*/ 548 h 10843"/>
                <a:gd name="connsiteX8" fmla="*/ 16117 w 40734"/>
                <a:gd name="connsiteY8" fmla="*/ 10476 h 10843"/>
                <a:gd name="connsiteX9" fmla="*/ 13308 w 40734"/>
                <a:gd name="connsiteY9" fmla="*/ 364 h 10843"/>
                <a:gd name="connsiteX10" fmla="*/ 10362 w 40734"/>
                <a:gd name="connsiteY10" fmla="*/ 10291 h 10843"/>
                <a:gd name="connsiteX11" fmla="*/ 7563 w 40734"/>
                <a:gd name="connsiteY11" fmla="*/ 364 h 10843"/>
                <a:gd name="connsiteX12" fmla="*/ 4703 w 40734"/>
                <a:gd name="connsiteY12" fmla="*/ 10471 h 10843"/>
                <a:gd name="connsiteX13" fmla="*/ 0 w 40734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4327 w 44327"/>
                <a:gd name="connsiteY0" fmla="*/ 5356 h 10843"/>
                <a:gd name="connsiteX1" fmla="*/ 36129 w 44327"/>
                <a:gd name="connsiteY1" fmla="*/ 118 h 10843"/>
                <a:gd name="connsiteX2" fmla="*/ 33224 w 44327"/>
                <a:gd name="connsiteY2" fmla="*/ 10567 h 10843"/>
                <a:gd name="connsiteX3" fmla="*/ 30427 w 44327"/>
                <a:gd name="connsiteY3" fmla="*/ 732 h 10843"/>
                <a:gd name="connsiteX4" fmla="*/ 27508 w 44327"/>
                <a:gd name="connsiteY4" fmla="*/ 10751 h 10843"/>
                <a:gd name="connsiteX5" fmla="*/ 24684 w 44327"/>
                <a:gd name="connsiteY5" fmla="*/ 732 h 10843"/>
                <a:gd name="connsiteX6" fmla="*/ 21860 w 44327"/>
                <a:gd name="connsiteY6" fmla="*/ 10843 h 10843"/>
                <a:gd name="connsiteX7" fmla="*/ 18995 w 44327"/>
                <a:gd name="connsiteY7" fmla="*/ 548 h 10843"/>
                <a:gd name="connsiteX8" fmla="*/ 16117 w 44327"/>
                <a:gd name="connsiteY8" fmla="*/ 10476 h 10843"/>
                <a:gd name="connsiteX9" fmla="*/ 13308 w 44327"/>
                <a:gd name="connsiteY9" fmla="*/ 364 h 10843"/>
                <a:gd name="connsiteX10" fmla="*/ 10362 w 44327"/>
                <a:gd name="connsiteY10" fmla="*/ 10291 h 10843"/>
                <a:gd name="connsiteX11" fmla="*/ 7563 w 44327"/>
                <a:gd name="connsiteY11" fmla="*/ 364 h 10843"/>
                <a:gd name="connsiteX12" fmla="*/ 4703 w 44327"/>
                <a:gd name="connsiteY12" fmla="*/ 10471 h 10843"/>
                <a:gd name="connsiteX13" fmla="*/ 0 w 44327"/>
                <a:gd name="connsiteY13" fmla="*/ 5839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  <a:gd name="connsiteX0" fmla="*/ 47717 w 47717"/>
                <a:gd name="connsiteY0" fmla="*/ 5356 h 10843"/>
                <a:gd name="connsiteX1" fmla="*/ 39519 w 47717"/>
                <a:gd name="connsiteY1" fmla="*/ 118 h 10843"/>
                <a:gd name="connsiteX2" fmla="*/ 36614 w 47717"/>
                <a:gd name="connsiteY2" fmla="*/ 10567 h 10843"/>
                <a:gd name="connsiteX3" fmla="*/ 33817 w 47717"/>
                <a:gd name="connsiteY3" fmla="*/ 732 h 10843"/>
                <a:gd name="connsiteX4" fmla="*/ 30898 w 47717"/>
                <a:gd name="connsiteY4" fmla="*/ 10751 h 10843"/>
                <a:gd name="connsiteX5" fmla="*/ 28074 w 47717"/>
                <a:gd name="connsiteY5" fmla="*/ 732 h 10843"/>
                <a:gd name="connsiteX6" fmla="*/ 25250 w 47717"/>
                <a:gd name="connsiteY6" fmla="*/ 10843 h 10843"/>
                <a:gd name="connsiteX7" fmla="*/ 22385 w 47717"/>
                <a:gd name="connsiteY7" fmla="*/ 548 h 10843"/>
                <a:gd name="connsiteX8" fmla="*/ 19507 w 47717"/>
                <a:gd name="connsiteY8" fmla="*/ 10476 h 10843"/>
                <a:gd name="connsiteX9" fmla="*/ 16698 w 47717"/>
                <a:gd name="connsiteY9" fmla="*/ 364 h 10843"/>
                <a:gd name="connsiteX10" fmla="*/ 13752 w 47717"/>
                <a:gd name="connsiteY10" fmla="*/ 10291 h 10843"/>
                <a:gd name="connsiteX11" fmla="*/ 10953 w 47717"/>
                <a:gd name="connsiteY11" fmla="*/ 364 h 10843"/>
                <a:gd name="connsiteX12" fmla="*/ 8093 w 47717"/>
                <a:gd name="connsiteY12" fmla="*/ 10471 h 10843"/>
                <a:gd name="connsiteX13" fmla="*/ 0 w 47717"/>
                <a:gd name="connsiteY13" fmla="*/ 5630 h 1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717" h="10843">
                  <a:moveTo>
                    <a:pt x="47717" y="5356"/>
                  </a:moveTo>
                  <a:cubicBezTo>
                    <a:pt x="40127" y="5286"/>
                    <a:pt x="40762" y="-925"/>
                    <a:pt x="39519" y="118"/>
                  </a:cubicBezTo>
                  <a:cubicBezTo>
                    <a:pt x="37973" y="277"/>
                    <a:pt x="37564" y="10569"/>
                    <a:pt x="36614" y="10567"/>
                  </a:cubicBezTo>
                  <a:cubicBezTo>
                    <a:pt x="35200" y="10629"/>
                    <a:pt x="35217" y="670"/>
                    <a:pt x="33817" y="732"/>
                  </a:cubicBezTo>
                  <a:cubicBezTo>
                    <a:pt x="32317" y="763"/>
                    <a:pt x="32317" y="10720"/>
                    <a:pt x="30898" y="10751"/>
                  </a:cubicBezTo>
                  <a:cubicBezTo>
                    <a:pt x="29459" y="10875"/>
                    <a:pt x="29495" y="748"/>
                    <a:pt x="28074" y="732"/>
                  </a:cubicBezTo>
                  <a:cubicBezTo>
                    <a:pt x="26667" y="900"/>
                    <a:pt x="26621" y="10766"/>
                    <a:pt x="25250" y="10843"/>
                  </a:cubicBezTo>
                  <a:cubicBezTo>
                    <a:pt x="23777" y="10692"/>
                    <a:pt x="23772" y="594"/>
                    <a:pt x="22385" y="548"/>
                  </a:cubicBezTo>
                  <a:cubicBezTo>
                    <a:pt x="20908" y="580"/>
                    <a:pt x="20873" y="10414"/>
                    <a:pt x="19507" y="10476"/>
                  </a:cubicBezTo>
                  <a:cubicBezTo>
                    <a:pt x="18075" y="10536"/>
                    <a:pt x="18084" y="394"/>
                    <a:pt x="16698" y="364"/>
                  </a:cubicBezTo>
                  <a:cubicBezTo>
                    <a:pt x="15243" y="426"/>
                    <a:pt x="15158" y="10445"/>
                    <a:pt x="13752" y="10291"/>
                  </a:cubicBezTo>
                  <a:cubicBezTo>
                    <a:pt x="12292" y="10413"/>
                    <a:pt x="12330" y="518"/>
                    <a:pt x="10953" y="364"/>
                  </a:cubicBezTo>
                  <a:cubicBezTo>
                    <a:pt x="9520" y="210"/>
                    <a:pt x="9542" y="10410"/>
                    <a:pt x="8093" y="10471"/>
                  </a:cubicBezTo>
                  <a:cubicBezTo>
                    <a:pt x="6669" y="10504"/>
                    <a:pt x="7971" y="5286"/>
                    <a:pt x="0" y="5630"/>
                  </a:cubicBezTo>
                </a:path>
              </a:pathLst>
            </a:custGeom>
            <a:ln>
              <a:tailEnd type="arrow" w="lg" len="lg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039149" y="5418161"/>
              <a:ext cx="422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2p</a:t>
              </a:r>
              <a:endParaRPr lang="en-US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1043213" y="5527518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/>
          <p:cNvSpPr/>
          <p:nvPr/>
        </p:nvSpPr>
        <p:spPr>
          <a:xfrm>
            <a:off x="4326582" y="1324961"/>
            <a:ext cx="3953818" cy="2714561"/>
          </a:xfrm>
          <a:prstGeom prst="roundRect">
            <a:avLst>
              <a:gd name="adj" fmla="val 12548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Start from LDA potential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Create </a:t>
            </a:r>
            <a:r>
              <a:rPr lang="en-US" sz="2000" dirty="0" err="1" smtClean="0">
                <a:solidFill>
                  <a:schemeClr val="tx1"/>
                </a:solidFill>
              </a:rPr>
              <a:t>Wannier</a:t>
            </a:r>
            <a:r>
              <a:rPr lang="en-US" sz="2000" dirty="0" smtClean="0">
                <a:solidFill>
                  <a:schemeClr val="tx1"/>
                </a:solidFill>
              </a:rPr>
              <a:t> functions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On this basis and potential build local Hamiltonian including all local many body interactions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Solve by exact </a:t>
            </a:r>
            <a:r>
              <a:rPr lang="en-US" sz="2000" dirty="0" err="1" smtClean="0">
                <a:solidFill>
                  <a:schemeClr val="tx1"/>
                </a:solidFill>
              </a:rPr>
              <a:t>diagonalization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     Phys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r>
              <a:rPr lang="en-US" sz="2000" dirty="0" smtClean="0">
                <a:solidFill>
                  <a:schemeClr val="tx1"/>
                </a:solidFill>
              </a:rPr>
              <a:t> Rev. B </a:t>
            </a:r>
            <a:r>
              <a:rPr lang="en-US" sz="2000" b="1" dirty="0" smtClean="0">
                <a:solidFill>
                  <a:schemeClr val="tx1"/>
                </a:solidFill>
              </a:rPr>
              <a:t>85</a:t>
            </a:r>
            <a:r>
              <a:rPr lang="en-US" sz="2000" dirty="0" smtClean="0">
                <a:solidFill>
                  <a:schemeClr val="tx1"/>
                </a:solidFill>
              </a:rPr>
              <a:t>, 165113 (2012)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17" y="1235343"/>
            <a:ext cx="1264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Theory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Experiment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36836" y="6549680"/>
            <a:ext cx="53080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M.W. Haverkort, M. </a:t>
            </a:r>
            <a:r>
              <a:rPr lang="en-US" sz="1400" dirty="0" err="1" smtClean="0"/>
              <a:t>Zwierzycki</a:t>
            </a:r>
            <a:r>
              <a:rPr lang="en-US" sz="1400" dirty="0" smtClean="0"/>
              <a:t>, O.K. Andersen, PRB </a:t>
            </a:r>
            <a:r>
              <a:rPr lang="en-US" sz="1400" b="1" dirty="0" smtClean="0"/>
              <a:t>85</a:t>
            </a:r>
            <a:r>
              <a:rPr lang="en-US" sz="1400" dirty="0" smtClean="0"/>
              <a:t>, 165113 (2012).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6115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What do you need to consider when calculating excitons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4793505" y="1140996"/>
            <a:ext cx="3738495" cy="462102"/>
          </a:xfrm>
          <a:prstGeom prst="roundRect">
            <a:avLst>
              <a:gd name="adj" fmla="val 11037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Example of d-d excitations in NiO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9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4" descr="Haverkort_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795588"/>
            <a:ext cx="7918450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12775" y="360363"/>
            <a:ext cx="7918450" cy="630237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400" dirty="0"/>
              <a:t>Example of localized states in NiO - excitons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775" y="6480175"/>
            <a:ext cx="7918450" cy="90488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5632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1220788"/>
            <a:ext cx="18034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1282700" y="2255838"/>
            <a:ext cx="4292600" cy="2519362"/>
            <a:chOff x="1282700" y="2255827"/>
            <a:chExt cx="4292600" cy="2519373"/>
          </a:xfrm>
        </p:grpSpPr>
        <p:sp>
          <p:nvSpPr>
            <p:cNvPr id="9" name="Donut 8"/>
            <p:cNvSpPr/>
            <p:nvPr/>
          </p:nvSpPr>
          <p:spPr>
            <a:xfrm>
              <a:off x="4749800" y="3949696"/>
              <a:ext cx="825500" cy="825504"/>
            </a:xfrm>
            <a:prstGeom prst="donut">
              <a:avLst>
                <a:gd name="adj" fmla="val 12692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Minus 2"/>
            <p:cNvSpPr/>
            <p:nvPr/>
          </p:nvSpPr>
          <p:spPr>
            <a:xfrm>
              <a:off x="1282700" y="4102097"/>
              <a:ext cx="698500" cy="501652"/>
            </a:xfrm>
            <a:prstGeom prst="mathMinus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" name="Curved Connector 11"/>
            <p:cNvCxnSpPr/>
            <p:nvPr/>
          </p:nvCxnSpPr>
          <p:spPr>
            <a:xfrm rot="5400000" flipH="1" flipV="1">
              <a:off x="1602577" y="2732876"/>
              <a:ext cx="1639894" cy="1530350"/>
            </a:xfrm>
            <a:prstGeom prst="curvedConnector3">
              <a:avLst>
                <a:gd name="adj1" fmla="val 50000"/>
              </a:avLst>
            </a:prstGeom>
            <a:ln w="57150" cmpd="sng"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>
              <a:stCxn id="9" idx="0"/>
            </p:cNvCxnSpPr>
            <p:nvPr/>
          </p:nvCxnSpPr>
          <p:spPr>
            <a:xfrm rot="16200000" flipV="1">
              <a:off x="3998116" y="2785263"/>
              <a:ext cx="1271593" cy="1057275"/>
            </a:xfrm>
            <a:prstGeom prst="curvedConnector3">
              <a:avLst>
                <a:gd name="adj1" fmla="val 50000"/>
              </a:avLst>
            </a:prstGeom>
            <a:ln w="57150" cmpd="sng"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ounded Rectangle 9"/>
            <p:cNvSpPr/>
            <p:nvPr/>
          </p:nvSpPr>
          <p:spPr>
            <a:xfrm>
              <a:off x="2649538" y="2255827"/>
              <a:ext cx="1803400" cy="422277"/>
            </a:xfrm>
            <a:prstGeom prst="roundRect">
              <a:avLst>
                <a:gd name="adj" fmla="val 23926"/>
              </a:avLst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40000" dist="63500" dir="2700000" rotWithShape="0">
                <a:schemeClr val="tx2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Ni</a:t>
              </a:r>
              <a:r>
                <a:rPr lang="en-US" sz="2000" baseline="30000" dirty="0">
                  <a:solidFill>
                    <a:schemeClr val="tx1"/>
                  </a:solidFill>
                </a:rPr>
                <a:t>2+</a:t>
              </a:r>
              <a:r>
                <a:rPr lang="en-US" sz="2000" dirty="0">
                  <a:solidFill>
                    <a:schemeClr val="tx1"/>
                  </a:solidFill>
                </a:rPr>
                <a:t> - 4s</a:t>
              </a:r>
              <a:r>
                <a:rPr lang="en-US" sz="2000" baseline="30000" dirty="0">
                  <a:solidFill>
                    <a:schemeClr val="tx1"/>
                  </a:solidFill>
                </a:rPr>
                <a:t>0</a:t>
              </a:r>
              <a:r>
                <a:rPr lang="en-US" sz="2000" dirty="0">
                  <a:solidFill>
                    <a:schemeClr val="tx1"/>
                  </a:solidFill>
                </a:rPr>
                <a:t> 3d</a:t>
              </a:r>
              <a:r>
                <a:rPr lang="en-US" sz="2000" baseline="30000" dirty="0">
                  <a:solidFill>
                    <a:schemeClr val="tx1"/>
                  </a:solidFill>
                </a:rPr>
                <a:t>8</a:t>
              </a:r>
              <a:endParaRPr lang="en-US" sz="2000" dirty="0">
                <a:solidFill>
                  <a:schemeClr val="tx1"/>
                </a:solidFill>
              </a:endParaRPr>
            </a:p>
            <a:p>
              <a:pPr marL="342900" indent="-342900" algn="ctr" fontAlgn="auto">
                <a:spcBef>
                  <a:spcPts val="0"/>
                </a:spcBef>
                <a:spcAft>
                  <a:spcPts val="0"/>
                </a:spcAft>
                <a:buFont typeface="Arial"/>
                <a:buChar char="•"/>
                <a:defRPr/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5162550" y="1681163"/>
            <a:ext cx="3368675" cy="2420937"/>
            <a:chOff x="5162551" y="1681173"/>
            <a:chExt cx="3369449" cy="2420927"/>
          </a:xfrm>
        </p:grpSpPr>
        <p:sp>
          <p:nvSpPr>
            <p:cNvPr id="2" name="Donut 1"/>
            <p:cNvSpPr/>
            <p:nvPr/>
          </p:nvSpPr>
          <p:spPr>
            <a:xfrm>
              <a:off x="7112449" y="3276603"/>
              <a:ext cx="825690" cy="825497"/>
            </a:xfrm>
            <a:prstGeom prst="donut">
              <a:avLst>
                <a:gd name="adj" fmla="val 12692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28" name="Curved Connector 27"/>
            <p:cNvCxnSpPr/>
            <p:nvPr/>
          </p:nvCxnSpPr>
          <p:spPr>
            <a:xfrm rot="16200000" flipV="1">
              <a:off x="6340885" y="2100135"/>
              <a:ext cx="1173157" cy="1154378"/>
            </a:xfrm>
            <a:prstGeom prst="curvedConnector3">
              <a:avLst>
                <a:gd name="adj1" fmla="val 50000"/>
              </a:avLst>
            </a:prstGeom>
            <a:ln w="57150" cmpd="sng"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7"/>
            <p:cNvSpPr/>
            <p:nvPr/>
          </p:nvSpPr>
          <p:spPr>
            <a:xfrm>
              <a:off x="5162551" y="1681173"/>
              <a:ext cx="1356036" cy="422273"/>
            </a:xfrm>
            <a:prstGeom prst="roundRect">
              <a:avLst>
                <a:gd name="adj" fmla="val 23926"/>
              </a:avLst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40000" dist="63500" dir="2700000" rotWithShape="0">
                <a:schemeClr val="tx2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anchorCtr="1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O</a:t>
              </a:r>
              <a:r>
                <a:rPr lang="en-US" sz="2000" baseline="30000" dirty="0">
                  <a:solidFill>
                    <a:schemeClr val="tx1"/>
                  </a:solidFill>
                </a:rPr>
                <a:t>2-</a:t>
              </a:r>
              <a:r>
                <a:rPr lang="en-US" sz="2000" dirty="0">
                  <a:solidFill>
                    <a:schemeClr val="tx1"/>
                  </a:solidFill>
                </a:rPr>
                <a:t> - 2p</a:t>
              </a:r>
              <a:r>
                <a:rPr lang="en-US" sz="2000" baseline="30000" dirty="0">
                  <a:solidFill>
                    <a:schemeClr val="tx1"/>
                  </a:solidFill>
                </a:rPr>
                <a:t>6</a:t>
              </a:r>
              <a:endParaRPr lang="en-US" sz="2000" dirty="0">
                <a:solidFill>
                  <a:schemeClr val="tx1"/>
                </a:solidFill>
              </a:endParaRPr>
            </a:p>
            <a:p>
              <a:pPr marL="342900" indent="-342900" algn="ctr" fontAlgn="auto">
                <a:spcBef>
                  <a:spcPts val="0"/>
                </a:spcBef>
                <a:spcAft>
                  <a:spcPts val="0"/>
                </a:spcAft>
                <a:buFont typeface="Arial"/>
                <a:buChar char="•"/>
                <a:defRPr/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Minus 31"/>
            <p:cNvSpPr/>
            <p:nvPr/>
          </p:nvSpPr>
          <p:spPr>
            <a:xfrm>
              <a:off x="7833340" y="3448053"/>
              <a:ext cx="698660" cy="501648"/>
            </a:xfrm>
            <a:prstGeom prst="mathMinus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4690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Partly filled degenerate </a:t>
            </a:r>
            <a:r>
              <a:rPr lang="en-US" sz="2400" i="1" dirty="0"/>
              <a:t>d</a:t>
            </a:r>
            <a:r>
              <a:rPr lang="en-US" sz="2400" dirty="0"/>
              <a:t>-shell – in LDA </a:t>
            </a:r>
            <a:r>
              <a:rPr lang="en-US" sz="2400" dirty="0" err="1"/>
              <a:t>NiO</a:t>
            </a:r>
            <a:r>
              <a:rPr lang="en-US" sz="2400" dirty="0"/>
              <a:t> is a metal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LDA_p_MLFT_04A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209" b="7450"/>
          <a:stretch/>
        </p:blipFill>
        <p:spPr>
          <a:xfrm>
            <a:off x="0" y="1379110"/>
            <a:ext cx="9144000" cy="499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5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775" y="360363"/>
            <a:ext cx="7918450" cy="630237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In LDA </a:t>
            </a:r>
            <a:r>
              <a:rPr lang="en-US" sz="2400" dirty="0" err="1"/>
              <a:t>NiO</a:t>
            </a:r>
            <a:r>
              <a:rPr lang="en-US" sz="2400" dirty="0"/>
              <a:t> is a metal: Experimentally it is a good insulator</a:t>
            </a:r>
          </a:p>
        </p:txBody>
      </p:sp>
      <p:pic>
        <p:nvPicPr>
          <p:cNvPr id="3277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141413"/>
            <a:ext cx="3998913" cy="524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3041650"/>
            <a:ext cx="4516437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4310063" y="1322388"/>
            <a:ext cx="3741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F. J. Morin, Phys. Rev. </a:t>
            </a:r>
            <a:r>
              <a:rPr lang="en-US" b="1"/>
              <a:t>93</a:t>
            </a:r>
            <a:r>
              <a:rPr lang="en-US"/>
              <a:t>, 1199 (1954)</a:t>
            </a:r>
          </a:p>
        </p:txBody>
      </p:sp>
      <p:sp>
        <p:nvSpPr>
          <p:cNvPr id="32773" name="TextBox 7"/>
          <p:cNvSpPr txBox="1">
            <a:spLocks noChangeArrowheads="1"/>
          </p:cNvSpPr>
          <p:nvPr/>
        </p:nvSpPr>
        <p:spPr bwMode="auto">
          <a:xfrm>
            <a:off x="5419725" y="2216150"/>
            <a:ext cx="3111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R. Newman and R. M. Chrenko,</a:t>
            </a:r>
          </a:p>
          <a:p>
            <a:r>
              <a:rPr lang="en-US"/>
              <a:t>Phys. Rev </a:t>
            </a:r>
            <a:r>
              <a:rPr lang="en-US" b="1"/>
              <a:t>114</a:t>
            </a:r>
            <a:r>
              <a:rPr lang="en-US"/>
              <a:t> 1507 (1959)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57363" y="2620963"/>
            <a:ext cx="2552700" cy="841375"/>
          </a:xfrm>
          <a:prstGeom prst="roundRect">
            <a:avLst>
              <a:gd name="adj" fmla="val 22993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Room temperature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  <a:latin typeface="Symbol" charset="2"/>
                <a:cs typeface="Symbol" charset="2"/>
              </a:rPr>
              <a:t>r</a:t>
            </a:r>
            <a:r>
              <a:rPr lang="en-US" sz="2000" dirty="0">
                <a:solidFill>
                  <a:srgbClr val="FF0000"/>
                </a:solidFill>
              </a:rPr>
              <a:t>~</a:t>
            </a:r>
            <a:r>
              <a:rPr lang="en-US" sz="2000">
                <a:solidFill>
                  <a:srgbClr val="FF0000"/>
                </a:solidFill>
              </a:rPr>
              <a:t>10</a:t>
            </a:r>
            <a:r>
              <a:rPr lang="en-US" sz="2000" baseline="30000">
                <a:solidFill>
                  <a:srgbClr val="FF0000"/>
                </a:solidFill>
              </a:rPr>
              <a:t>5</a:t>
            </a:r>
            <a:r>
              <a:rPr lang="en-US" sz="2000">
                <a:solidFill>
                  <a:srgbClr val="FF0000"/>
                </a:solidFill>
              </a:rPr>
              <a:t> </a:t>
            </a:r>
            <a:r>
              <a:rPr lang="en-US" sz="2000" smtClean="0">
                <a:solidFill>
                  <a:srgbClr val="FF0000"/>
                </a:solidFill>
                <a:latin typeface="Symbol" charset="2"/>
                <a:cs typeface="Symbol" charset="2"/>
              </a:rPr>
              <a:t>W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cm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13375" y="5510213"/>
            <a:ext cx="1519238" cy="877887"/>
          </a:xfrm>
          <a:prstGeom prst="roundRect">
            <a:avLst>
              <a:gd name="adj" fmla="val 22993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Optical-gap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0000"/>
                </a:solidFill>
              </a:rPr>
              <a:t>3.5 – 4.0 </a:t>
            </a:r>
            <a:r>
              <a:rPr lang="en-US" sz="2000" dirty="0" err="1">
                <a:solidFill>
                  <a:srgbClr val="FF0000"/>
                </a:solidFill>
              </a:rPr>
              <a:t>eV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2776" name="TextBox 3"/>
          <p:cNvSpPr txBox="1">
            <a:spLocks noChangeArrowheads="1"/>
          </p:cNvSpPr>
          <p:nvPr/>
        </p:nvSpPr>
        <p:spPr bwMode="auto">
          <a:xfrm rot="-5400000">
            <a:off x="-856456" y="3666331"/>
            <a:ext cx="23749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Conductivity (</a:t>
            </a:r>
            <a:r>
              <a:rPr lang="en-US">
                <a:latin typeface="Symbol" charset="0"/>
                <a:cs typeface="Symbol" charset="0"/>
              </a:rPr>
              <a:t>W</a:t>
            </a:r>
            <a:r>
              <a:rPr lang="en-US" baseline="30000"/>
              <a:t>-1</a:t>
            </a:r>
            <a:r>
              <a:rPr lang="en-US"/>
              <a:t> cm</a:t>
            </a:r>
            <a:r>
              <a:rPr lang="en-US" baseline="30000"/>
              <a:t>-1</a:t>
            </a:r>
            <a:r>
              <a:rPr lang="en-US"/>
              <a:t>)</a:t>
            </a:r>
          </a:p>
        </p:txBody>
      </p:sp>
      <p:sp>
        <p:nvSpPr>
          <p:cNvPr id="32777" name="TextBox 10"/>
          <p:cNvSpPr txBox="1">
            <a:spLocks noChangeArrowheads="1"/>
          </p:cNvSpPr>
          <p:nvPr/>
        </p:nvSpPr>
        <p:spPr bwMode="auto">
          <a:xfrm>
            <a:off x="1616075" y="6140450"/>
            <a:ext cx="1604963" cy="368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/>
              <a:t>Temperature</a:t>
            </a:r>
            <a:r>
              <a:rPr lang="en-US" baseline="30000"/>
              <a:t>-1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775" y="6480175"/>
            <a:ext cx="7918450" cy="90488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4554959" y="1798498"/>
            <a:ext cx="3260236" cy="1744839"/>
          </a:xfrm>
          <a:prstGeom prst="roundRect">
            <a:avLst>
              <a:gd name="adj" fmla="val 6670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Local d-d excitations inside the optical gap. Week in optics as NiO has inversion symmetry, i.e. they are dipole forbidden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776739" y="3330204"/>
            <a:ext cx="428657" cy="269080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8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d-d excitations inside gap (inelastic x-ray scattering)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LDA_p_MLFT_04A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10" b="5850"/>
          <a:stretch/>
        </p:blipFill>
        <p:spPr>
          <a:xfrm>
            <a:off x="-611999" y="1651000"/>
            <a:ext cx="10515696" cy="4892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35812" y="6553880"/>
            <a:ext cx="406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Theory M. W. Haverkort </a:t>
            </a:r>
            <a:r>
              <a:rPr lang="en-US" sz="1400" i="1" dirty="0" smtClean="0"/>
              <a:t>et al. </a:t>
            </a:r>
            <a:r>
              <a:rPr lang="en-US" sz="1400" dirty="0" smtClean="0"/>
              <a:t>PRL </a:t>
            </a:r>
            <a:r>
              <a:rPr lang="en-US" sz="1400" b="1" dirty="0" smtClean="0"/>
              <a:t>99</a:t>
            </a:r>
            <a:r>
              <a:rPr lang="en-US" sz="1400" dirty="0" smtClean="0"/>
              <a:t>, 257401 (2007)</a:t>
            </a:r>
            <a:endParaRPr lang="en-US" sz="1400" i="1" dirty="0"/>
          </a:p>
        </p:txBody>
      </p:sp>
      <p:sp>
        <p:nvSpPr>
          <p:cNvPr id="8" name="Rounded Rectangle 7"/>
          <p:cNvSpPr/>
          <p:nvPr/>
        </p:nvSpPr>
        <p:spPr>
          <a:xfrm>
            <a:off x="6083299" y="943434"/>
            <a:ext cx="2448701" cy="1075266"/>
          </a:xfrm>
          <a:prstGeom prst="roundRect">
            <a:avLst>
              <a:gd name="adj" fmla="val 12514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Beyond – dipole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 </a:t>
            </a:r>
            <a:r>
              <a:rPr lang="en-US" sz="2000" dirty="0" err="1" smtClean="0">
                <a:solidFill>
                  <a:schemeClr val="tx1"/>
                </a:solidFill>
              </a:rPr>
              <a:t>eV</a:t>
            </a:r>
            <a:r>
              <a:rPr lang="en-US" sz="2000" dirty="0" smtClean="0">
                <a:solidFill>
                  <a:schemeClr val="tx1"/>
                </a:solidFill>
              </a:rPr>
              <a:t> loss of 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10 000 </a:t>
            </a:r>
            <a:r>
              <a:rPr lang="en-US" sz="2000" dirty="0" err="1" smtClean="0">
                <a:solidFill>
                  <a:schemeClr val="tx1"/>
                </a:solidFill>
              </a:rPr>
              <a:t>eV</a:t>
            </a:r>
            <a:r>
              <a:rPr lang="en-US" sz="2000" dirty="0" smtClean="0">
                <a:solidFill>
                  <a:schemeClr val="tx1"/>
                </a:solidFill>
              </a:rPr>
              <a:t> photons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4" descr="LDA_p_MLFT_04A (dragged)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8" r="60834" b="5850"/>
          <a:stretch>
            <a:fillRect/>
          </a:stretch>
        </p:blipFill>
        <p:spPr bwMode="auto">
          <a:xfrm>
            <a:off x="0" y="1368425"/>
            <a:ext cx="358140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Donut 54"/>
          <p:cNvSpPr/>
          <p:nvPr/>
        </p:nvSpPr>
        <p:spPr>
          <a:xfrm>
            <a:off x="495300" y="3124200"/>
            <a:ext cx="2844800" cy="3355975"/>
          </a:xfrm>
          <a:prstGeom prst="donut">
            <a:avLst>
              <a:gd name="adj" fmla="val 36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2775" y="360363"/>
            <a:ext cx="7918450" cy="630237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/>
              <a:t>Orbital energy level diagram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775" y="6480175"/>
            <a:ext cx="7918450" cy="90488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pic>
        <p:nvPicPr>
          <p:cNvPr id="57349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63" y="1220788"/>
            <a:ext cx="1803400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350" name="Group 50"/>
          <p:cNvGrpSpPr>
            <a:grpSpLocks/>
          </p:cNvGrpSpPr>
          <p:nvPr/>
        </p:nvGrpSpPr>
        <p:grpSpPr bwMode="auto">
          <a:xfrm>
            <a:off x="3086100" y="3425825"/>
            <a:ext cx="1422400" cy="652463"/>
            <a:chOff x="3086100" y="3425367"/>
            <a:chExt cx="1422400" cy="652436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3086100" y="3758728"/>
              <a:ext cx="1422400" cy="1269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V="1">
              <a:off x="4022725" y="342536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4344988" y="342536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217863" y="342536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3700463" y="342536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3378200" y="342536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3540125" y="342536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3862388" y="3425367"/>
              <a:ext cx="0" cy="652436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V="1">
              <a:off x="4184650" y="3425367"/>
              <a:ext cx="0" cy="652436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4508500" y="3771900"/>
            <a:ext cx="1244600" cy="1430338"/>
            <a:chOff x="4508500" y="3771900"/>
            <a:chExt cx="1244600" cy="1431118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4826000" y="4877403"/>
              <a:ext cx="927100" cy="1270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508500" y="3771900"/>
              <a:ext cx="317500" cy="11055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V="1">
              <a:off x="5381625" y="4550199"/>
              <a:ext cx="0" cy="652819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5703888" y="4550199"/>
              <a:ext cx="0" cy="652819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5059363" y="4550199"/>
              <a:ext cx="0" cy="652819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4899025" y="4550199"/>
              <a:ext cx="0" cy="652819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5221288" y="4550199"/>
              <a:ext cx="0" cy="652819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5543550" y="4550199"/>
              <a:ext cx="0" cy="652819"/>
            </a:xfrm>
            <a:prstGeom prst="straightConnector1">
              <a:avLst/>
            </a:prstGeom>
            <a:ln w="381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4508500" y="2727325"/>
            <a:ext cx="1244600" cy="1031875"/>
            <a:chOff x="4508500" y="2727792"/>
            <a:chExt cx="1244600" cy="103140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4826000" y="3010239"/>
              <a:ext cx="927100" cy="126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4508500" y="3010239"/>
              <a:ext cx="317500" cy="7489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5059363" y="2727792"/>
              <a:ext cx="0" cy="652168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5221288" y="2727792"/>
              <a:ext cx="0" cy="652168"/>
            </a:xfrm>
            <a:prstGeom prst="straightConnector1">
              <a:avLst/>
            </a:prstGeom>
            <a:ln w="381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Curved Connector 55"/>
          <p:cNvCxnSpPr/>
          <p:nvPr/>
        </p:nvCxnSpPr>
        <p:spPr>
          <a:xfrm rot="10800000" flipV="1">
            <a:off x="3340100" y="4889500"/>
            <a:ext cx="1485900" cy="312738"/>
          </a:xfrm>
          <a:prstGeom prst="curvedConnector3">
            <a:avLst>
              <a:gd name="adj1" fmla="val 50000"/>
            </a:avLst>
          </a:prstGeom>
          <a:ln w="5715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Donut 59"/>
          <p:cNvSpPr/>
          <p:nvPr/>
        </p:nvSpPr>
        <p:spPr>
          <a:xfrm>
            <a:off x="533400" y="1195388"/>
            <a:ext cx="2844800" cy="2678112"/>
          </a:xfrm>
          <a:prstGeom prst="donut">
            <a:avLst>
              <a:gd name="adj" fmla="val 36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1" name="Curved Connector 60"/>
          <p:cNvCxnSpPr/>
          <p:nvPr/>
        </p:nvCxnSpPr>
        <p:spPr>
          <a:xfrm rot="10800000">
            <a:off x="3413125" y="2414588"/>
            <a:ext cx="1412875" cy="596900"/>
          </a:xfrm>
          <a:prstGeom prst="curvedConnector3">
            <a:avLst>
              <a:gd name="adj1" fmla="val 50000"/>
            </a:avLst>
          </a:prstGeom>
          <a:ln w="57150" cmpd="sng">
            <a:solidFill>
              <a:srgbClr val="4F81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5956300" y="4629150"/>
            <a:ext cx="1139825" cy="520700"/>
          </a:xfrm>
          <a:prstGeom prst="roundRect">
            <a:avLst>
              <a:gd name="adj" fmla="val 17238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chemeClr val="tx1"/>
                </a:solidFill>
              </a:rPr>
              <a:t>t</a:t>
            </a:r>
            <a:r>
              <a:rPr lang="en-US" sz="2000" i="1" baseline="-25000" dirty="0">
                <a:solidFill>
                  <a:schemeClr val="tx1"/>
                </a:solidFill>
              </a:rPr>
              <a:t>2g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5956300" y="2762250"/>
            <a:ext cx="1139825" cy="522288"/>
          </a:xfrm>
          <a:prstGeom prst="roundRect">
            <a:avLst>
              <a:gd name="adj" fmla="val 17238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 err="1">
                <a:solidFill>
                  <a:schemeClr val="tx1"/>
                </a:solidFill>
              </a:rPr>
              <a:t>e</a:t>
            </a:r>
            <a:r>
              <a:rPr lang="en-US" sz="2000" i="1" baseline="-25000" dirty="0" err="1">
                <a:solidFill>
                  <a:schemeClr val="tx1"/>
                </a:solidFill>
              </a:rPr>
              <a:t>g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86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First peak, excitation from </a:t>
            </a:r>
            <a:r>
              <a:rPr lang="en-US" sz="2400" i="1" dirty="0" smtClean="0"/>
              <a:t>t</a:t>
            </a:r>
            <a:r>
              <a:rPr lang="en-US" sz="2400" i="1" baseline="-25000" dirty="0" smtClean="0"/>
              <a:t>2g</a:t>
            </a:r>
            <a:r>
              <a:rPr lang="en-US" sz="2400" dirty="0" smtClean="0"/>
              <a:t> to </a:t>
            </a:r>
            <a:r>
              <a:rPr lang="en-US" sz="2400" i="1" dirty="0" err="1" smtClean="0"/>
              <a:t>e</a:t>
            </a:r>
            <a:r>
              <a:rPr lang="en-US" sz="2400" i="1" baseline="-25000" dirty="0" err="1" smtClean="0"/>
              <a:t>g</a:t>
            </a:r>
            <a:endParaRPr lang="en-US" sz="24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LDA_p_MLFT_04A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10" b="5850"/>
          <a:stretch/>
        </p:blipFill>
        <p:spPr>
          <a:xfrm>
            <a:off x="-611999" y="1651000"/>
            <a:ext cx="10515696" cy="4892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7271" y="6564222"/>
            <a:ext cx="3534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M. W. Haverkort </a:t>
            </a:r>
            <a:r>
              <a:rPr lang="en-US" sz="1400" i="1" dirty="0" smtClean="0"/>
              <a:t>et al. </a:t>
            </a:r>
            <a:r>
              <a:rPr lang="en-US" sz="1400" dirty="0" smtClean="0"/>
              <a:t>PRB </a:t>
            </a:r>
            <a:r>
              <a:rPr lang="en-US" sz="1400" b="1" dirty="0" smtClean="0"/>
              <a:t>85</a:t>
            </a:r>
            <a:r>
              <a:rPr lang="en-US" sz="1400" dirty="0" smtClean="0"/>
              <a:t>, 165113 (2012)</a:t>
            </a:r>
            <a:endParaRPr lang="en-US" sz="1400" i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504431" y="1143000"/>
            <a:ext cx="2095500" cy="2120900"/>
            <a:chOff x="1054100" y="1155700"/>
            <a:chExt cx="2095500" cy="2120900"/>
          </a:xfrm>
        </p:grpSpPr>
        <p:sp>
          <p:nvSpPr>
            <p:cNvPr id="4" name="Rectangle 3"/>
            <p:cNvSpPr/>
            <p:nvPr/>
          </p:nvSpPr>
          <p:spPr>
            <a:xfrm>
              <a:off x="1054100" y="1155700"/>
              <a:ext cx="2095500" cy="2120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200791" y="1300161"/>
              <a:ext cx="1812925" cy="1776413"/>
              <a:chOff x="3086100" y="2727325"/>
              <a:chExt cx="2667000" cy="2474913"/>
            </a:xfrm>
          </p:grpSpPr>
          <p:grpSp>
            <p:nvGrpSpPr>
              <p:cNvPr id="8" name="Group 50"/>
              <p:cNvGrpSpPr>
                <a:grpSpLocks/>
              </p:cNvGrpSpPr>
              <p:nvPr/>
            </p:nvGrpSpPr>
            <p:grpSpPr bwMode="auto">
              <a:xfrm>
                <a:off x="3086100" y="3425825"/>
                <a:ext cx="1422400" cy="652463"/>
                <a:chOff x="3086100" y="3425367"/>
                <a:chExt cx="1422400" cy="652436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3086100" y="3758728"/>
                  <a:ext cx="1422400" cy="1269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/>
                <p:cNvCxnSpPr/>
                <p:nvPr/>
              </p:nvCxnSpPr>
              <p:spPr>
                <a:xfrm flipV="1">
                  <a:off x="4022725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4344988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>
                  <a:off x="32178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/>
                <p:nvPr/>
              </p:nvCxnSpPr>
              <p:spPr>
                <a:xfrm>
                  <a:off x="37004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/>
                <p:cNvCxnSpPr/>
                <p:nvPr/>
              </p:nvCxnSpPr>
              <p:spPr>
                <a:xfrm>
                  <a:off x="3378200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3540125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>
                  <a:off x="3862388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4184650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4508500" y="3771900"/>
                <a:ext cx="1244600" cy="1430338"/>
                <a:chOff x="4508500" y="3771900"/>
                <a:chExt cx="1244600" cy="1431118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826000" y="4877403"/>
                  <a:ext cx="927100" cy="127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508500" y="3771900"/>
                  <a:ext cx="317500" cy="110550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 flipV="1">
                  <a:off x="5381625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V="1">
                  <a:off x="5703888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5059363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4899025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5221288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5543550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4508500" y="2727325"/>
                <a:ext cx="1244600" cy="1031875"/>
                <a:chOff x="4508500" y="2727792"/>
                <a:chExt cx="1244600" cy="1031408"/>
              </a:xfrm>
            </p:grpSpPr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826000" y="3010239"/>
                  <a:ext cx="927100" cy="126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4508500" y="3010239"/>
                  <a:ext cx="317500" cy="74896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5059363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5221288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4" name="Rectangle 33"/>
          <p:cNvSpPr/>
          <p:nvPr/>
        </p:nvSpPr>
        <p:spPr>
          <a:xfrm>
            <a:off x="2841231" y="3076574"/>
            <a:ext cx="1095769" cy="263729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  <a:alpha val="42000"/>
                </a:schemeClr>
              </a:gs>
              <a:gs pos="35000">
                <a:schemeClr val="accent4">
                  <a:tint val="37000"/>
                  <a:satMod val="300000"/>
                  <a:alpha val="42000"/>
                </a:schemeClr>
              </a:gs>
              <a:gs pos="100000">
                <a:schemeClr val="accent4">
                  <a:tint val="15000"/>
                  <a:satMod val="350000"/>
                  <a:alpha val="42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6083299" y="943434"/>
            <a:ext cx="2448701" cy="1075266"/>
          </a:xfrm>
          <a:prstGeom prst="roundRect">
            <a:avLst>
              <a:gd name="adj" fmla="val 12514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First peak, understandable on the level of LDA+U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1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Third peak – Coulomb repulsion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Haverkort_Wien_03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841" b="7665"/>
          <a:stretch/>
        </p:blipFill>
        <p:spPr>
          <a:xfrm>
            <a:off x="0" y="3035300"/>
            <a:ext cx="9144000" cy="332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04100" y="5993368"/>
            <a:ext cx="487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d</a:t>
            </a:r>
            <a:r>
              <a:rPr lang="en-US" i="1" baseline="-25000" dirty="0" err="1" smtClean="0"/>
              <a:t>xy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300814" y="5157232"/>
            <a:ext cx="690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r>
              <a:rPr lang="en-US" i="1" baseline="-25000" dirty="0" smtClean="0"/>
              <a:t>x2-y2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968500" y="5157232"/>
            <a:ext cx="49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r>
              <a:rPr lang="en-US" i="1" baseline="-25000" dirty="0" smtClean="0"/>
              <a:t>z2</a:t>
            </a:r>
            <a:endParaRPr lang="en-US" i="1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700" y="1085850"/>
            <a:ext cx="7315200" cy="10541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894087" y="2226089"/>
            <a:ext cx="4637913" cy="895074"/>
          </a:xfrm>
          <a:prstGeom prst="roundRect">
            <a:avLst>
              <a:gd name="adj" fmla="val 17238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Coulomb repulsion is smaller when electrons are farther apart</a:t>
            </a:r>
            <a:endParaRPr lang="en-US" sz="2000" i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0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Third peak – Coulomb repulsion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Haverkort_Wien_03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233" b="17886"/>
          <a:stretch/>
        </p:blipFill>
        <p:spPr>
          <a:xfrm>
            <a:off x="0" y="3060700"/>
            <a:ext cx="9144000" cy="264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0814" y="5157232"/>
            <a:ext cx="690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r>
              <a:rPr lang="en-US" i="1" baseline="-25000" dirty="0" smtClean="0"/>
              <a:t>x2-y2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968500" y="5157232"/>
            <a:ext cx="490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d</a:t>
            </a:r>
            <a:r>
              <a:rPr lang="en-US" i="1" baseline="-25000" dirty="0" smtClean="0"/>
              <a:t>z2</a:t>
            </a:r>
            <a:endParaRPr lang="en-US" i="1" dirty="0"/>
          </a:p>
        </p:txBody>
      </p:sp>
      <p:sp>
        <p:nvSpPr>
          <p:cNvPr id="9" name="TextBox 8"/>
          <p:cNvSpPr txBox="1"/>
          <p:nvPr/>
        </p:nvSpPr>
        <p:spPr>
          <a:xfrm>
            <a:off x="4300814" y="5517634"/>
            <a:ext cx="487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d</a:t>
            </a:r>
            <a:r>
              <a:rPr lang="en-US" i="1" baseline="-25000" dirty="0" err="1" smtClean="0"/>
              <a:t>xy</a:t>
            </a:r>
            <a:endParaRPr lang="en-US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1971807" y="5517634"/>
            <a:ext cx="487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d</a:t>
            </a:r>
            <a:r>
              <a:rPr lang="en-US" i="1" baseline="-25000" dirty="0" err="1" smtClean="0"/>
              <a:t>xy</a:t>
            </a:r>
            <a:endParaRPr lang="en-US" i="1" dirty="0"/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700" y="1085850"/>
            <a:ext cx="7315200" cy="10541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894087" y="2226089"/>
            <a:ext cx="4637913" cy="895074"/>
          </a:xfrm>
          <a:prstGeom prst="roundRect">
            <a:avLst>
              <a:gd name="adj" fmla="val 17238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Coulomb repulsion is smaller when electrons are farther apart</a:t>
            </a:r>
            <a:endParaRPr lang="en-US" sz="2000" i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13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Third peak – Coulomb repulsion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LDA_p_MLFT_04A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90" b="5849"/>
          <a:stretch/>
        </p:blipFill>
        <p:spPr>
          <a:xfrm>
            <a:off x="0" y="1597583"/>
            <a:ext cx="9144000" cy="48824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7271" y="6564222"/>
            <a:ext cx="3534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M. W. Haverkort </a:t>
            </a:r>
            <a:r>
              <a:rPr lang="en-US" sz="1400" i="1" dirty="0" smtClean="0"/>
              <a:t>et al. </a:t>
            </a:r>
            <a:r>
              <a:rPr lang="en-US" sz="1400" dirty="0" smtClean="0"/>
              <a:t>PRB </a:t>
            </a:r>
            <a:r>
              <a:rPr lang="en-US" sz="1400" b="1" dirty="0" smtClean="0"/>
              <a:t>85</a:t>
            </a:r>
            <a:r>
              <a:rPr lang="en-US" sz="1400" dirty="0" smtClean="0"/>
              <a:t>, 165113 (2012)</a:t>
            </a:r>
            <a:endParaRPr lang="en-US" sz="1400" i="1" dirty="0"/>
          </a:p>
        </p:txBody>
      </p:sp>
      <p:sp>
        <p:nvSpPr>
          <p:cNvPr id="3" name="Rectangle 2"/>
          <p:cNvSpPr/>
          <p:nvPr/>
        </p:nvSpPr>
        <p:spPr>
          <a:xfrm>
            <a:off x="3987799" y="2095678"/>
            <a:ext cx="4306264" cy="1868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473699" y="2489378"/>
            <a:ext cx="1816101" cy="1868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2213447"/>
            <a:ext cx="2703569" cy="21009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Haverkort_Wien_03 (dragged).pdf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6" t="41233" r="68056" b="20245"/>
          <a:stretch/>
        </p:blipFill>
        <p:spPr>
          <a:xfrm>
            <a:off x="2402618" y="1455428"/>
            <a:ext cx="2105881" cy="2172382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504431" y="1143000"/>
            <a:ext cx="2095500" cy="2120900"/>
            <a:chOff x="1054100" y="1155700"/>
            <a:chExt cx="2095500" cy="2120900"/>
          </a:xfrm>
        </p:grpSpPr>
        <p:sp>
          <p:nvSpPr>
            <p:cNvPr id="30" name="Rectangle 29"/>
            <p:cNvSpPr/>
            <p:nvPr/>
          </p:nvSpPr>
          <p:spPr>
            <a:xfrm>
              <a:off x="1054100" y="1155700"/>
              <a:ext cx="2095500" cy="2120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200791" y="1300161"/>
              <a:ext cx="1812925" cy="1776413"/>
              <a:chOff x="3086100" y="2727325"/>
              <a:chExt cx="2667000" cy="2474913"/>
            </a:xfrm>
          </p:grpSpPr>
          <p:grpSp>
            <p:nvGrpSpPr>
              <p:cNvPr id="32" name="Group 50"/>
              <p:cNvGrpSpPr>
                <a:grpSpLocks/>
              </p:cNvGrpSpPr>
              <p:nvPr/>
            </p:nvGrpSpPr>
            <p:grpSpPr bwMode="auto">
              <a:xfrm>
                <a:off x="3086100" y="3425825"/>
                <a:ext cx="1422400" cy="652463"/>
                <a:chOff x="3086100" y="3425367"/>
                <a:chExt cx="1422400" cy="652436"/>
              </a:xfrm>
            </p:grpSpPr>
            <p:cxnSp>
              <p:nvCxnSpPr>
                <p:cNvPr id="47" name="Straight Connector 46"/>
                <p:cNvCxnSpPr/>
                <p:nvPr/>
              </p:nvCxnSpPr>
              <p:spPr>
                <a:xfrm>
                  <a:off x="3086100" y="3758728"/>
                  <a:ext cx="1422400" cy="1269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Arrow Connector 47"/>
                <p:cNvCxnSpPr/>
                <p:nvPr/>
              </p:nvCxnSpPr>
              <p:spPr>
                <a:xfrm flipV="1">
                  <a:off x="4022725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Arrow Connector 48"/>
                <p:cNvCxnSpPr/>
                <p:nvPr/>
              </p:nvCxnSpPr>
              <p:spPr>
                <a:xfrm flipV="1">
                  <a:off x="4344988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Arrow Connector 49"/>
                <p:cNvCxnSpPr/>
                <p:nvPr/>
              </p:nvCxnSpPr>
              <p:spPr>
                <a:xfrm>
                  <a:off x="32178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Arrow Connector 50"/>
                <p:cNvCxnSpPr/>
                <p:nvPr/>
              </p:nvCxnSpPr>
              <p:spPr>
                <a:xfrm>
                  <a:off x="37004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Arrow Connector 51"/>
                <p:cNvCxnSpPr/>
                <p:nvPr/>
              </p:nvCxnSpPr>
              <p:spPr>
                <a:xfrm>
                  <a:off x="3378200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>
                  <a:off x="3540125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>
                  <a:off x="3862388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Arrow Connector 54"/>
                <p:cNvCxnSpPr/>
                <p:nvPr/>
              </p:nvCxnSpPr>
              <p:spPr>
                <a:xfrm flipV="1">
                  <a:off x="4184650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4508500" y="3771900"/>
                <a:ext cx="1244600" cy="1430338"/>
                <a:chOff x="4508500" y="3771900"/>
                <a:chExt cx="1244600" cy="1431118"/>
              </a:xfrm>
            </p:grpSpPr>
            <p:cxnSp>
              <p:nvCxnSpPr>
                <p:cNvPr id="39" name="Straight Connector 38"/>
                <p:cNvCxnSpPr/>
                <p:nvPr/>
              </p:nvCxnSpPr>
              <p:spPr>
                <a:xfrm>
                  <a:off x="4826000" y="4877403"/>
                  <a:ext cx="927100" cy="127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4508500" y="3771900"/>
                  <a:ext cx="317500" cy="110550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/>
                <p:nvPr/>
              </p:nvCxnSpPr>
              <p:spPr>
                <a:xfrm flipV="1">
                  <a:off x="5381625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Arrow Connector 41"/>
                <p:cNvCxnSpPr/>
                <p:nvPr/>
              </p:nvCxnSpPr>
              <p:spPr>
                <a:xfrm flipV="1">
                  <a:off x="5703888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Arrow Connector 42"/>
                <p:cNvCxnSpPr/>
                <p:nvPr/>
              </p:nvCxnSpPr>
              <p:spPr>
                <a:xfrm>
                  <a:off x="5059363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Arrow Connector 43"/>
                <p:cNvCxnSpPr/>
                <p:nvPr/>
              </p:nvCxnSpPr>
              <p:spPr>
                <a:xfrm>
                  <a:off x="4899025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Arrow Connector 44"/>
                <p:cNvCxnSpPr/>
                <p:nvPr/>
              </p:nvCxnSpPr>
              <p:spPr>
                <a:xfrm>
                  <a:off x="5221288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Arrow Connector 45"/>
                <p:cNvCxnSpPr/>
                <p:nvPr/>
              </p:nvCxnSpPr>
              <p:spPr>
                <a:xfrm flipV="1">
                  <a:off x="5543550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4508500" y="2727325"/>
                <a:ext cx="1244600" cy="1031875"/>
                <a:chOff x="4508500" y="2727792"/>
                <a:chExt cx="1244600" cy="1031408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826000" y="3010239"/>
                  <a:ext cx="927100" cy="126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4508500" y="3010239"/>
                  <a:ext cx="317500" cy="74896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/>
                <p:cNvCxnSpPr/>
                <p:nvPr/>
              </p:nvCxnSpPr>
              <p:spPr>
                <a:xfrm>
                  <a:off x="5059363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>
                  <a:off x="5221288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6" name="Rectangle 55"/>
          <p:cNvSpPr/>
          <p:nvPr/>
        </p:nvSpPr>
        <p:spPr>
          <a:xfrm>
            <a:off x="6464301" y="4120864"/>
            <a:ext cx="1524000" cy="1780335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  <a:alpha val="42000"/>
                </a:schemeClr>
              </a:gs>
              <a:gs pos="35000">
                <a:schemeClr val="accent4">
                  <a:tint val="37000"/>
                  <a:satMod val="300000"/>
                  <a:alpha val="42000"/>
                </a:schemeClr>
              </a:gs>
              <a:gs pos="100000">
                <a:schemeClr val="accent4">
                  <a:tint val="15000"/>
                  <a:satMod val="350000"/>
                  <a:alpha val="42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Haverkort_Wien_03 (dragged).pdf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370" t="41504" r="42242" b="19974"/>
          <a:stretch/>
        </p:blipFill>
        <p:spPr>
          <a:xfrm>
            <a:off x="6011020" y="1948482"/>
            <a:ext cx="2105881" cy="2172382"/>
          </a:xfrm>
          <a:prstGeom prst="rect">
            <a:avLst/>
          </a:prstGeom>
        </p:spPr>
      </p:pic>
      <p:sp>
        <p:nvSpPr>
          <p:cNvPr id="57" name="Rounded Rectangle 56"/>
          <p:cNvSpPr/>
          <p:nvPr/>
        </p:nvSpPr>
        <p:spPr>
          <a:xfrm>
            <a:off x="6083299" y="943434"/>
            <a:ext cx="2448701" cy="1401030"/>
          </a:xfrm>
          <a:prstGeom prst="roundRect">
            <a:avLst>
              <a:gd name="adj" fmla="val 9345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Third peak understandable on the level of time dependent LDA+U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14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Second peak, double excitation from </a:t>
            </a:r>
            <a:r>
              <a:rPr lang="en-US" sz="2400" i="1" dirty="0" smtClean="0"/>
              <a:t>t</a:t>
            </a:r>
            <a:r>
              <a:rPr lang="en-US" sz="2400" i="1" baseline="-25000" dirty="0" smtClean="0"/>
              <a:t>2g</a:t>
            </a:r>
            <a:r>
              <a:rPr lang="en-US" sz="2400" dirty="0" smtClean="0"/>
              <a:t> to </a:t>
            </a:r>
            <a:r>
              <a:rPr lang="en-US" sz="2400" i="1" dirty="0" err="1" smtClean="0"/>
              <a:t>e</a:t>
            </a:r>
            <a:r>
              <a:rPr lang="en-US" sz="2400" i="1" baseline="-25000" dirty="0" err="1" smtClean="0"/>
              <a:t>g</a:t>
            </a:r>
            <a:endParaRPr lang="en-US" sz="24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LDA_p_MLFT_04A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10" b="5850"/>
          <a:stretch/>
        </p:blipFill>
        <p:spPr>
          <a:xfrm>
            <a:off x="-611999" y="1651000"/>
            <a:ext cx="10515696" cy="4892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7271" y="6564222"/>
            <a:ext cx="3534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M. W. Haverkort </a:t>
            </a:r>
            <a:r>
              <a:rPr lang="en-US" sz="1400" i="1" dirty="0" smtClean="0"/>
              <a:t>et al. </a:t>
            </a:r>
            <a:r>
              <a:rPr lang="en-US" sz="1400" dirty="0" smtClean="0"/>
              <a:t>PRB </a:t>
            </a:r>
            <a:r>
              <a:rPr lang="en-US" sz="1400" b="1" dirty="0" smtClean="0"/>
              <a:t>85</a:t>
            </a:r>
            <a:r>
              <a:rPr lang="en-US" sz="1400" dirty="0" smtClean="0"/>
              <a:t>, 165113 (2012)</a:t>
            </a:r>
            <a:endParaRPr lang="en-US" sz="1400" i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504431" y="1143000"/>
            <a:ext cx="2095500" cy="2120900"/>
            <a:chOff x="1054100" y="1155700"/>
            <a:chExt cx="2095500" cy="2120900"/>
          </a:xfrm>
        </p:grpSpPr>
        <p:sp>
          <p:nvSpPr>
            <p:cNvPr id="4" name="Rectangle 3"/>
            <p:cNvSpPr/>
            <p:nvPr/>
          </p:nvSpPr>
          <p:spPr>
            <a:xfrm>
              <a:off x="1054100" y="1155700"/>
              <a:ext cx="2095500" cy="2120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200791" y="1300161"/>
              <a:ext cx="1812925" cy="1776413"/>
              <a:chOff x="3086100" y="2727325"/>
              <a:chExt cx="2667000" cy="2474913"/>
            </a:xfrm>
          </p:grpSpPr>
          <p:grpSp>
            <p:nvGrpSpPr>
              <p:cNvPr id="8" name="Group 50"/>
              <p:cNvGrpSpPr>
                <a:grpSpLocks/>
              </p:cNvGrpSpPr>
              <p:nvPr/>
            </p:nvGrpSpPr>
            <p:grpSpPr bwMode="auto">
              <a:xfrm>
                <a:off x="3086100" y="3425825"/>
                <a:ext cx="1422400" cy="652463"/>
                <a:chOff x="3086100" y="3425367"/>
                <a:chExt cx="1422400" cy="652436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3086100" y="3758728"/>
                  <a:ext cx="1422400" cy="1269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/>
                <p:cNvCxnSpPr/>
                <p:nvPr/>
              </p:nvCxnSpPr>
              <p:spPr>
                <a:xfrm flipV="1">
                  <a:off x="4022725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4344988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>
                  <a:off x="32178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/>
                <p:nvPr/>
              </p:nvCxnSpPr>
              <p:spPr>
                <a:xfrm>
                  <a:off x="37004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/>
                <p:cNvCxnSpPr/>
                <p:nvPr/>
              </p:nvCxnSpPr>
              <p:spPr>
                <a:xfrm>
                  <a:off x="3378200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3540125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>
                  <a:off x="3862388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4184650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4508500" y="3771900"/>
                <a:ext cx="1244600" cy="1430338"/>
                <a:chOff x="4508500" y="3771900"/>
                <a:chExt cx="1244600" cy="1431118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826000" y="4877403"/>
                  <a:ext cx="927100" cy="127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508500" y="3771900"/>
                  <a:ext cx="317500" cy="110550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 flipV="1">
                  <a:off x="5381625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V="1">
                  <a:off x="5703888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5059363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4899025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5221288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5543550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4508500" y="2727325"/>
                <a:ext cx="1244600" cy="1031875"/>
                <a:chOff x="4508500" y="2727792"/>
                <a:chExt cx="1244600" cy="1031408"/>
              </a:xfrm>
            </p:grpSpPr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826000" y="3010239"/>
                  <a:ext cx="927100" cy="126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4508500" y="3010239"/>
                  <a:ext cx="317500" cy="74896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5059363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5221288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4" name="Rectangle 33"/>
          <p:cNvSpPr/>
          <p:nvPr/>
        </p:nvSpPr>
        <p:spPr>
          <a:xfrm>
            <a:off x="4238231" y="3076574"/>
            <a:ext cx="1095769" cy="263729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  <a:alpha val="42000"/>
                </a:schemeClr>
              </a:gs>
              <a:gs pos="35000">
                <a:schemeClr val="accent4">
                  <a:tint val="37000"/>
                  <a:satMod val="300000"/>
                  <a:alpha val="42000"/>
                </a:schemeClr>
              </a:gs>
              <a:gs pos="100000">
                <a:schemeClr val="accent4">
                  <a:tint val="15000"/>
                  <a:satMod val="350000"/>
                  <a:alpha val="42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6083299" y="943434"/>
            <a:ext cx="2448701" cy="1075266"/>
          </a:xfrm>
          <a:prstGeom prst="roundRect">
            <a:avLst>
              <a:gd name="adj" fmla="val 12514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DMFT with ED solver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Mix of DMRG and Quantum Chemistry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19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Second peak, double excitation from </a:t>
            </a:r>
            <a:r>
              <a:rPr lang="en-US" sz="2400" i="1" dirty="0" smtClean="0"/>
              <a:t>t</a:t>
            </a:r>
            <a:r>
              <a:rPr lang="en-US" sz="2400" i="1" baseline="-25000" dirty="0" smtClean="0"/>
              <a:t>2g</a:t>
            </a:r>
            <a:r>
              <a:rPr lang="en-US" sz="2400" dirty="0" smtClean="0"/>
              <a:t> to </a:t>
            </a:r>
            <a:r>
              <a:rPr lang="en-US" sz="2400" i="1" dirty="0" err="1" smtClean="0"/>
              <a:t>e</a:t>
            </a:r>
            <a:r>
              <a:rPr lang="en-US" sz="2400" i="1" baseline="-25000" dirty="0" err="1" smtClean="0"/>
              <a:t>g</a:t>
            </a:r>
            <a:endParaRPr lang="en-US" sz="24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2" name="Picture 1" descr="LDA_p_MLFT_04A (dragged)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10" b="5850"/>
          <a:stretch/>
        </p:blipFill>
        <p:spPr>
          <a:xfrm>
            <a:off x="-611999" y="1651000"/>
            <a:ext cx="10515696" cy="4892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97271" y="6564222"/>
            <a:ext cx="3534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M. W. Haverkort </a:t>
            </a:r>
            <a:r>
              <a:rPr lang="en-US" sz="1400" i="1" dirty="0" smtClean="0"/>
              <a:t>et al. </a:t>
            </a:r>
            <a:r>
              <a:rPr lang="en-US" sz="1400" dirty="0" smtClean="0"/>
              <a:t>PRB </a:t>
            </a:r>
            <a:r>
              <a:rPr lang="en-US" sz="1400" b="1" dirty="0" smtClean="0"/>
              <a:t>85</a:t>
            </a:r>
            <a:r>
              <a:rPr lang="en-US" sz="1400" dirty="0" smtClean="0"/>
              <a:t>, 165113 (2012)</a:t>
            </a:r>
            <a:endParaRPr lang="en-US" sz="1400" i="1" dirty="0"/>
          </a:p>
        </p:txBody>
      </p:sp>
      <p:grpSp>
        <p:nvGrpSpPr>
          <p:cNvPr id="32" name="Group 31"/>
          <p:cNvGrpSpPr/>
          <p:nvPr/>
        </p:nvGrpSpPr>
        <p:grpSpPr>
          <a:xfrm>
            <a:off x="504431" y="1143000"/>
            <a:ext cx="2095500" cy="2120900"/>
            <a:chOff x="1054100" y="1155700"/>
            <a:chExt cx="2095500" cy="2120900"/>
          </a:xfrm>
        </p:grpSpPr>
        <p:sp>
          <p:nvSpPr>
            <p:cNvPr id="4" name="Rectangle 3"/>
            <p:cNvSpPr/>
            <p:nvPr/>
          </p:nvSpPr>
          <p:spPr>
            <a:xfrm>
              <a:off x="1054100" y="1155700"/>
              <a:ext cx="2095500" cy="2120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200791" y="1300161"/>
              <a:ext cx="1812925" cy="1776413"/>
              <a:chOff x="3086100" y="2727325"/>
              <a:chExt cx="2667000" cy="2474913"/>
            </a:xfrm>
          </p:grpSpPr>
          <p:grpSp>
            <p:nvGrpSpPr>
              <p:cNvPr id="8" name="Group 50"/>
              <p:cNvGrpSpPr>
                <a:grpSpLocks/>
              </p:cNvGrpSpPr>
              <p:nvPr/>
            </p:nvGrpSpPr>
            <p:grpSpPr bwMode="auto">
              <a:xfrm>
                <a:off x="3086100" y="3425825"/>
                <a:ext cx="1422400" cy="652463"/>
                <a:chOff x="3086100" y="3425367"/>
                <a:chExt cx="1422400" cy="652436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3086100" y="3758728"/>
                  <a:ext cx="1422400" cy="1269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/>
                <p:cNvCxnSpPr/>
                <p:nvPr/>
              </p:nvCxnSpPr>
              <p:spPr>
                <a:xfrm flipV="1">
                  <a:off x="4022725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4344988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/>
                <p:cNvCxnSpPr/>
                <p:nvPr/>
              </p:nvCxnSpPr>
              <p:spPr>
                <a:xfrm>
                  <a:off x="32178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/>
                <p:nvPr/>
              </p:nvCxnSpPr>
              <p:spPr>
                <a:xfrm>
                  <a:off x="37004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Arrow Connector 13"/>
                <p:cNvCxnSpPr/>
                <p:nvPr/>
              </p:nvCxnSpPr>
              <p:spPr>
                <a:xfrm>
                  <a:off x="3378200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3540125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>
                  <a:off x="3862388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4184650" y="3425367"/>
                  <a:ext cx="0" cy="652436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4508500" y="3771900"/>
                <a:ext cx="1244600" cy="1430338"/>
                <a:chOff x="4508500" y="3771900"/>
                <a:chExt cx="1244600" cy="1431118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826000" y="4877403"/>
                  <a:ext cx="927100" cy="127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508500" y="3771900"/>
                  <a:ext cx="317500" cy="110550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 flipV="1">
                  <a:off x="5381625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V="1">
                  <a:off x="5703888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5059363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4899025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5221288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5543550" y="4550199"/>
                  <a:ext cx="0" cy="652819"/>
                </a:xfrm>
                <a:prstGeom prst="straightConnector1">
                  <a:avLst/>
                </a:prstGeom>
                <a:ln w="38100" cmpd="sng"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4508500" y="2727325"/>
                <a:ext cx="1244600" cy="1031875"/>
                <a:chOff x="4508500" y="2727792"/>
                <a:chExt cx="1244600" cy="1031408"/>
              </a:xfrm>
            </p:grpSpPr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826000" y="3010239"/>
                  <a:ext cx="927100" cy="126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4508500" y="3010239"/>
                  <a:ext cx="317500" cy="74896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5059363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5221288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3" name="Rounded Rectangle 32"/>
          <p:cNvSpPr/>
          <p:nvPr/>
        </p:nvSpPr>
        <p:spPr>
          <a:xfrm>
            <a:off x="2901032" y="1135061"/>
            <a:ext cx="6077868" cy="1460496"/>
          </a:xfrm>
          <a:prstGeom prst="roundRect">
            <a:avLst>
              <a:gd name="adj" fmla="val 12021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000" dirty="0" smtClean="0">
                <a:solidFill>
                  <a:schemeClr val="tx1"/>
                </a:solidFill>
              </a:rPr>
              <a:t>Warning!!! A single photon can only excite a single electron. The reason you see these strong double excitations is a true quantum many-body effect!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- Need to solve locally the full many-body problem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38231" y="3076574"/>
            <a:ext cx="1095769" cy="2637299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  <a:alpha val="42000"/>
                </a:schemeClr>
              </a:gs>
              <a:gs pos="35000">
                <a:schemeClr val="accent4">
                  <a:tint val="37000"/>
                  <a:satMod val="300000"/>
                  <a:alpha val="42000"/>
                </a:schemeClr>
              </a:gs>
              <a:gs pos="100000">
                <a:schemeClr val="accent4">
                  <a:tint val="15000"/>
                  <a:satMod val="350000"/>
                  <a:alpha val="42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3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6246183" y="-5148213"/>
            <a:ext cx="2737014" cy="11612513"/>
            <a:chOff x="6515100" y="749521"/>
            <a:chExt cx="1371600" cy="5819379"/>
          </a:xfrm>
        </p:grpSpPr>
        <p:pic>
          <p:nvPicPr>
            <p:cNvPr id="38" name="Picture 37" descr="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300" y="749521"/>
              <a:ext cx="533400" cy="5819379"/>
            </a:xfrm>
            <a:prstGeom prst="rect">
              <a:avLst/>
            </a:prstGeom>
          </p:spPr>
        </p:pic>
        <p:pic>
          <p:nvPicPr>
            <p:cNvPr id="2" name="Picture 1" descr="a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5100" y="1016669"/>
              <a:ext cx="857425" cy="5368221"/>
            </a:xfrm>
            <a:prstGeom prst="rect">
              <a:avLst/>
            </a:prstGeom>
          </p:spPr>
        </p:pic>
      </p:grp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Multi-electron excitations – more rule than the exception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612000" y="1152796"/>
            <a:ext cx="3484235" cy="5171804"/>
            <a:chOff x="5047765" y="1152796"/>
            <a:chExt cx="3484235" cy="5171804"/>
          </a:xfrm>
        </p:grpSpPr>
        <p:sp>
          <p:nvSpPr>
            <p:cNvPr id="5" name="Rounded Rectangle 4"/>
            <p:cNvSpPr/>
            <p:nvPr/>
          </p:nvSpPr>
          <p:spPr>
            <a:xfrm>
              <a:off x="5047765" y="5790836"/>
              <a:ext cx="3484235" cy="533764"/>
            </a:xfrm>
            <a:prstGeom prst="roundRect">
              <a:avLst>
                <a:gd name="adj" fmla="val 22993"/>
              </a:avLst>
            </a:prstGeom>
            <a:gradFill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40000" dist="63500" dir="2700000" rotWithShape="0">
                <a:schemeClr val="tx2"/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000" dirty="0" err="1" smtClean="0">
                  <a:solidFill>
                    <a:schemeClr val="tx1"/>
                  </a:solidFill>
                </a:rPr>
                <a:t>Mn</a:t>
              </a:r>
              <a:r>
                <a:rPr lang="en-US" sz="2000" dirty="0" smtClean="0">
                  <a:solidFill>
                    <a:schemeClr val="tx1"/>
                  </a:solidFill>
                </a:rPr>
                <a:t> role in photosynthesis</a:t>
              </a:r>
            </a:p>
            <a:p>
              <a:pPr marL="342900" indent="-342900" algn="ctr">
                <a:buFont typeface="Arial"/>
                <a:buChar char="•"/>
              </a:pPr>
              <a:endParaRPr lang="en-US" sz="2400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 descr="Haverkort_16b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47765" y="1152796"/>
              <a:ext cx="3429000" cy="454914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7182141" y="5351848"/>
              <a:ext cx="1043301" cy="350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4202956" y="4203700"/>
            <a:ext cx="2095500" cy="2120900"/>
            <a:chOff x="4441431" y="4203700"/>
            <a:chExt cx="2095500" cy="2120900"/>
          </a:xfrm>
        </p:grpSpPr>
        <p:sp>
          <p:nvSpPr>
            <p:cNvPr id="11" name="Rectangle 10"/>
            <p:cNvSpPr/>
            <p:nvPr/>
          </p:nvSpPr>
          <p:spPr>
            <a:xfrm>
              <a:off x="4441431" y="4203700"/>
              <a:ext cx="2095500" cy="21209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588122" y="4348161"/>
              <a:ext cx="1812925" cy="1776413"/>
              <a:chOff x="3086100" y="2727325"/>
              <a:chExt cx="2667000" cy="2474913"/>
            </a:xfrm>
          </p:grpSpPr>
          <p:grpSp>
            <p:nvGrpSpPr>
              <p:cNvPr id="13" name="Group 50"/>
              <p:cNvGrpSpPr>
                <a:grpSpLocks/>
              </p:cNvGrpSpPr>
              <p:nvPr/>
            </p:nvGrpSpPr>
            <p:grpSpPr bwMode="auto">
              <a:xfrm>
                <a:off x="3086100" y="3425825"/>
                <a:ext cx="1422400" cy="652463"/>
                <a:chOff x="3086100" y="3425367"/>
                <a:chExt cx="1422400" cy="652436"/>
              </a:xfrm>
            </p:grpSpPr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086100" y="3758728"/>
                  <a:ext cx="1422400" cy="12699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32178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>
                  <a:off x="3700463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>
                  <a:off x="3378200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>
                  <a:off x="3540125" y="3425367"/>
                  <a:ext cx="0" cy="652436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4508500" y="3771900"/>
                <a:ext cx="1244600" cy="1430338"/>
                <a:chOff x="4508500" y="3771900"/>
                <a:chExt cx="1244600" cy="1431118"/>
              </a:xfrm>
            </p:grpSpPr>
            <p:cxnSp>
              <p:nvCxnSpPr>
                <p:cNvPr id="20" name="Straight Connector 19"/>
                <p:cNvCxnSpPr/>
                <p:nvPr/>
              </p:nvCxnSpPr>
              <p:spPr>
                <a:xfrm>
                  <a:off x="4826000" y="4877403"/>
                  <a:ext cx="927100" cy="12707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4508500" y="3771900"/>
                  <a:ext cx="317500" cy="1105503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5059363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4899025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>
                  <a:off x="5221288" y="4550199"/>
                  <a:ext cx="0" cy="652819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4508500" y="2727325"/>
                <a:ext cx="1244600" cy="1031875"/>
                <a:chOff x="4508500" y="2727792"/>
                <a:chExt cx="1244600" cy="1031408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>
                  <a:off x="4826000" y="3010239"/>
                  <a:ext cx="927100" cy="12694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flipV="1">
                  <a:off x="4508500" y="3010239"/>
                  <a:ext cx="317500" cy="74896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/>
                <p:nvPr/>
              </p:nvCxnSpPr>
              <p:spPr>
                <a:xfrm>
                  <a:off x="5059363" y="2727792"/>
                  <a:ext cx="0" cy="652168"/>
                </a:xfrm>
                <a:prstGeom prst="straightConnector1">
                  <a:avLst/>
                </a:prstGeom>
                <a:ln w="38100" cmpd="sng">
                  <a:solidFill>
                    <a:schemeClr val="accent3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93754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346273" y="1465319"/>
            <a:ext cx="2482953" cy="443726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Three classes of excitations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631197" y="1479436"/>
            <a:ext cx="2482953" cy="4437261"/>
            <a:chOff x="4211210" y="1541348"/>
            <a:chExt cx="4320000" cy="4320000"/>
          </a:xfrm>
        </p:grpSpPr>
        <p:sp>
          <p:nvSpPr>
            <p:cNvPr id="20" name="Rectangle 19"/>
            <p:cNvSpPr/>
            <p:nvPr/>
          </p:nvSpPr>
          <p:spPr>
            <a:xfrm>
              <a:off x="4211210" y="15413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Haverkort_16b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212" y="4808902"/>
              <a:ext cx="4319997" cy="89864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346273" y="1479436"/>
            <a:ext cx="2483406" cy="4437261"/>
            <a:chOff x="4363610" y="1693748"/>
            <a:chExt cx="4320789" cy="4320000"/>
          </a:xfrm>
        </p:grpSpPr>
        <p:pic>
          <p:nvPicPr>
            <p:cNvPr id="25" name="Picture 24" descr="Haverkort_16d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3613" y="3455901"/>
              <a:ext cx="4320786" cy="240404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4363610" y="16937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061804" y="1465319"/>
            <a:ext cx="2489362" cy="4451378"/>
            <a:chOff x="4352459" y="1680004"/>
            <a:chExt cx="4331151" cy="4333744"/>
          </a:xfrm>
        </p:grpSpPr>
        <p:pic>
          <p:nvPicPr>
            <p:cNvPr id="41" name="Picture 40" descr="Haverkort_16h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2459" y="1680004"/>
              <a:ext cx="4328529" cy="4176651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4363610" y="1693748"/>
              <a:ext cx="4320000" cy="43200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631197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Band excitations</a:t>
            </a:r>
            <a:endParaRPr lang="en-US" sz="2400" dirty="0"/>
          </a:p>
        </p:txBody>
      </p:sp>
      <p:sp>
        <p:nvSpPr>
          <p:cNvPr id="14" name="Rounded Rectangle 13"/>
          <p:cNvSpPr/>
          <p:nvPr/>
        </p:nvSpPr>
        <p:spPr>
          <a:xfrm>
            <a:off x="334672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Resonances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6049049" y="1479436"/>
            <a:ext cx="2482951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Excitons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67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Interaction between localized and delocalized states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0" name="Picture 9" descr="CuRIXS_DeltaD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2233827"/>
            <a:ext cx="6587139" cy="4080367"/>
          </a:xfrm>
          <a:prstGeom prst="rect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612000" y="1274208"/>
            <a:ext cx="2567059" cy="533764"/>
          </a:xfrm>
          <a:prstGeom prst="roundRect">
            <a:avLst>
              <a:gd name="adj" fmla="val 22993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Elastic line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2606236" y="2166763"/>
            <a:ext cx="2574454" cy="877966"/>
          </a:xfrm>
          <a:prstGeom prst="roundRect">
            <a:avLst>
              <a:gd name="adj" fmla="val 15330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Local </a:t>
            </a:r>
            <a:r>
              <a:rPr lang="en-US" sz="2000" dirty="0" err="1" smtClean="0">
                <a:solidFill>
                  <a:schemeClr val="tx1"/>
                </a:solidFill>
              </a:rPr>
              <a:t>excitons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(d-d excitations)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223642" y="4766722"/>
            <a:ext cx="2574454" cy="877966"/>
          </a:xfrm>
          <a:prstGeom prst="roundRect">
            <a:avLst>
              <a:gd name="adj" fmla="val 15330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Itinerant excitations 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(charge-transfer)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97271" y="6564222"/>
            <a:ext cx="3502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M. W. Haverkort </a:t>
            </a:r>
            <a:r>
              <a:rPr lang="en-US" sz="1400" i="1" dirty="0" smtClean="0"/>
              <a:t>et al. </a:t>
            </a:r>
            <a:r>
              <a:rPr lang="en-US" sz="1400" dirty="0" smtClean="0"/>
              <a:t>EPL </a:t>
            </a:r>
            <a:r>
              <a:rPr lang="en-US" sz="1400" b="1" dirty="0" smtClean="0"/>
              <a:t>108</a:t>
            </a:r>
            <a:r>
              <a:rPr lang="en-US" sz="1400" dirty="0" smtClean="0"/>
              <a:t>, 57004 (2014)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283625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uRIXS_DeltaDep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90" y="2233826"/>
            <a:ext cx="6587140" cy="408036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Interaction between localized and delocalized states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612000" y="1274208"/>
            <a:ext cx="2567059" cy="533764"/>
          </a:xfrm>
          <a:prstGeom prst="roundRect">
            <a:avLst>
              <a:gd name="adj" fmla="val 22993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Elastic line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606236" y="2166763"/>
            <a:ext cx="2574454" cy="877966"/>
          </a:xfrm>
          <a:prstGeom prst="roundRect">
            <a:avLst>
              <a:gd name="adj" fmla="val 15330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Local </a:t>
            </a:r>
            <a:r>
              <a:rPr lang="en-US" sz="2000" dirty="0" err="1" smtClean="0">
                <a:solidFill>
                  <a:schemeClr val="tx1"/>
                </a:solidFill>
              </a:rPr>
              <a:t>excitons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(d-d excitations)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23642" y="4766722"/>
            <a:ext cx="2574454" cy="877966"/>
          </a:xfrm>
          <a:prstGeom prst="roundRect">
            <a:avLst>
              <a:gd name="adj" fmla="val 15330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Itinerant excitations 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(charge-transfer)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97271" y="6564222"/>
            <a:ext cx="3502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M. W. Haverkort </a:t>
            </a:r>
            <a:r>
              <a:rPr lang="en-US" sz="1400" i="1" dirty="0" smtClean="0"/>
              <a:t>et al. </a:t>
            </a:r>
            <a:r>
              <a:rPr lang="en-US" sz="1400" dirty="0" smtClean="0"/>
              <a:t>EPL </a:t>
            </a:r>
            <a:r>
              <a:rPr lang="en-US" sz="1400" b="1" dirty="0" smtClean="0"/>
              <a:t>108</a:t>
            </a:r>
            <a:r>
              <a:rPr lang="en-US" sz="1400" dirty="0" smtClean="0"/>
              <a:t>, 57004 (2014)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403331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12000" y="360000"/>
            <a:ext cx="7920000" cy="630000"/>
          </a:xfrm>
          <a:prstGeom prst="roundRect">
            <a:avLst>
              <a:gd name="adj" fmla="val 23816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Interaction between localized and delocalized states (</a:t>
            </a:r>
            <a:r>
              <a:rPr lang="en-US" sz="2400" dirty="0" err="1" smtClean="0"/>
              <a:t>MnO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612000" y="6480000"/>
            <a:ext cx="7920000" cy="90000"/>
          </a:xfrm>
          <a:prstGeom prst="roundRect">
            <a:avLst>
              <a:gd name="adj" fmla="val 3771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tx2"/>
              </a:gs>
            </a:gsLst>
            <a:lin ang="180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0" name="Picture 9" descr="fig3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1114433"/>
            <a:ext cx="7920000" cy="5225143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05600" y="1042441"/>
            <a:ext cx="2567059" cy="533764"/>
          </a:xfrm>
          <a:prstGeom prst="roundRect">
            <a:avLst>
              <a:gd name="adj" fmla="val 22993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LDA+Ligand</a:t>
            </a:r>
            <a:r>
              <a:rPr lang="en-US" sz="2000" dirty="0" smtClean="0">
                <a:solidFill>
                  <a:schemeClr val="tx1"/>
                </a:solidFill>
              </a:rPr>
              <a:t> – Field 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503141" y="1042441"/>
            <a:ext cx="2567059" cy="533764"/>
          </a:xfrm>
          <a:prstGeom prst="roundRect">
            <a:avLst>
              <a:gd name="adj" fmla="val 22993"/>
            </a:avLst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2700000" scaled="0"/>
          </a:gradFill>
          <a:ln>
            <a:noFill/>
          </a:ln>
          <a:effectLst>
            <a:outerShdw blurRad="40000" dist="63500" dir="2700000" rotWithShape="0">
              <a:schemeClr val="tx2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LDA+DMFT</a:t>
            </a:r>
          </a:p>
          <a:p>
            <a:pPr marL="342900" indent="-342900" algn="ctr">
              <a:buFont typeface="Arial"/>
              <a:buChar char="•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0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88028" y="6500336"/>
            <a:ext cx="1755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Intro many-body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86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12427</TotalTime>
  <Words>770</Words>
  <Application>Microsoft Macintosh PowerPoint</Application>
  <PresentationFormat>On-screen Show (4:3)</PresentationFormat>
  <Paragraphs>207</Paragraphs>
  <Slides>36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Calibri</vt:lpstr>
      <vt:lpstr>Mangal</vt:lpstr>
      <vt:lpstr>ＭＳ Ｐゴシック</vt:lpstr>
      <vt:lpstr>Symbol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Maurits W. Haverkort</dc:creator>
  <cp:keywords/>
  <dc:description/>
  <cp:lastModifiedBy>Microsoft Office User</cp:lastModifiedBy>
  <cp:revision>372</cp:revision>
  <dcterms:created xsi:type="dcterms:W3CDTF">2012-12-04T19:49:57Z</dcterms:created>
  <dcterms:modified xsi:type="dcterms:W3CDTF">2017-03-25T20:07:45Z</dcterms:modified>
  <cp:category/>
</cp:coreProperties>
</file>